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0" r:id="rId2"/>
    <p:sldMasterId id="2147483667" r:id="rId3"/>
  </p:sldMasterIdLst>
  <p:notesMasterIdLst>
    <p:notesMasterId r:id="rId31"/>
  </p:notesMasterIdLst>
  <p:sldIdLst>
    <p:sldId id="256" r:id="rId4"/>
    <p:sldId id="292" r:id="rId5"/>
    <p:sldId id="257" r:id="rId6"/>
    <p:sldId id="272" r:id="rId7"/>
    <p:sldId id="271" r:id="rId8"/>
    <p:sldId id="273" r:id="rId9"/>
    <p:sldId id="270" r:id="rId10"/>
    <p:sldId id="274" r:id="rId11"/>
    <p:sldId id="277" r:id="rId12"/>
    <p:sldId id="278" r:id="rId13"/>
    <p:sldId id="276" r:id="rId14"/>
    <p:sldId id="279" r:id="rId15"/>
    <p:sldId id="275" r:id="rId16"/>
    <p:sldId id="280" r:id="rId17"/>
    <p:sldId id="281" r:id="rId18"/>
    <p:sldId id="282" r:id="rId19"/>
    <p:sldId id="283" r:id="rId20"/>
    <p:sldId id="284" r:id="rId21"/>
    <p:sldId id="285" r:id="rId22"/>
    <p:sldId id="289" r:id="rId23"/>
    <p:sldId id="287" r:id="rId24"/>
    <p:sldId id="286" r:id="rId25"/>
    <p:sldId id="288" r:id="rId26"/>
    <p:sldId id="291" r:id="rId27"/>
    <p:sldId id="294" r:id="rId28"/>
    <p:sldId id="293" r:id="rId29"/>
    <p:sldId id="269" r:id="rId30"/>
  </p:sldIdLst>
  <p:sldSz cx="9144000" cy="5143500" type="screen16x9"/>
  <p:notesSz cx="6858000" cy="9144000"/>
  <p:embeddedFontLst>
    <p:embeddedFont>
      <p:font typeface="Calibri" panose="020F0502020204030204" pitchFamily="34" charset="0"/>
      <p:regular r:id="rId32"/>
      <p:bold r:id="rId33"/>
      <p:italic r:id="rId34"/>
      <p:boldItalic r:id="rId35"/>
    </p:embeddedFont>
    <p:embeddedFont>
      <p:font typeface="Helvetica" panose="020B0604020202020204" pitchFamily="34" charset="0"/>
      <p:regular r:id="rId36"/>
      <p:bold r:id="rId37"/>
      <p:italic r:id="rId38"/>
      <p:boldItalic r:id="rId39"/>
    </p:embeddedFont>
    <p:embeddedFont>
      <p:font typeface="Montserrat Light" panose="00000400000000000000" pitchFamily="2" charset="0"/>
      <p:regular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jmMoYtMQ4opAbc5VM+mv4tie6kN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4660"/>
  </p:normalViewPr>
  <p:slideViewPr>
    <p:cSldViewPr snapToGrid="0">
      <p:cViewPr varScale="1">
        <p:scale>
          <a:sx n="206" d="100"/>
          <a:sy n="206" d="100"/>
        </p:scale>
        <p:origin x="476" y="10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8.fntdata"/><Relationship Id="rId21" Type="http://schemas.openxmlformats.org/officeDocument/2006/relationships/slide" Target="slides/slide18.xml"/><Relationship Id="rId34"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5.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4.fntdata"/><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2.fntdata"/><Relationship Id="rId38" Type="http://schemas.openxmlformats.org/officeDocument/2006/relationships/font" Target="fonts/font7.fntdata"/><Relationship Id="rId20" Type="http://schemas.openxmlformats.org/officeDocument/2006/relationships/slide" Target="slides/slide17.xml"/><Relationship Id="rId4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Calibri"/>
                <a:ea typeface="Calibri"/>
                <a:cs typeface="Calibri"/>
                <a:sym typeface="Calibri"/>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7294188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0"/>
        <p:cNvGrpSpPr/>
        <p:nvPr/>
      </p:nvGrpSpPr>
      <p:grpSpPr>
        <a:xfrm>
          <a:off x="0" y="0"/>
          <a:ext cx="0" cy="0"/>
          <a:chOff x="0" y="0"/>
          <a:chExt cx="0" cy="0"/>
        </a:xfrm>
      </p:grpSpPr>
      <p:sp>
        <p:nvSpPr>
          <p:cNvPr id="4941" name="Google Shape;49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42" name="Google Shape;49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101790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7"/>
        <p:cNvGrpSpPr/>
        <p:nvPr/>
      </p:nvGrpSpPr>
      <p:grpSpPr>
        <a:xfrm>
          <a:off x="0" y="0"/>
          <a:ext cx="0" cy="0"/>
          <a:chOff x="0" y="0"/>
          <a:chExt cx="0" cy="0"/>
        </a:xfrm>
      </p:grpSpPr>
      <p:sp>
        <p:nvSpPr>
          <p:cNvPr id="4948" name="Google Shape;494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49" name="Google Shape;494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6239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0"/>
        <p:cNvGrpSpPr/>
        <p:nvPr/>
      </p:nvGrpSpPr>
      <p:grpSpPr>
        <a:xfrm>
          <a:off x="0" y="0"/>
          <a:ext cx="0" cy="0"/>
          <a:chOff x="0" y="0"/>
          <a:chExt cx="0" cy="0"/>
        </a:xfrm>
      </p:grpSpPr>
      <p:sp>
        <p:nvSpPr>
          <p:cNvPr id="4941" name="Google Shape;4941;p1: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42" name="Google Shape;4942;p1:notes"/>
          <p:cNvSpPr txBox="1">
            <a:spLocks noGrp="1"/>
          </p:cNvSpPr>
          <p:nvPr>
            <p:ph type="body" idx="1"/>
          </p:nvPr>
        </p:nvSpPr>
        <p:spPr>
          <a:xfrm>
            <a:off x="710407" y="4861441"/>
            <a:ext cx="5683250" cy="4605576"/>
          </a:xfrm>
          <a:prstGeom prst="rect">
            <a:avLst/>
          </a:prstGeom>
          <a:noFill/>
          <a:ln>
            <a:noFill/>
          </a:ln>
        </p:spPr>
        <p:txBody>
          <a:bodyPr spcFirstLastPara="1" wrap="square" lIns="99059" tIns="99059" rIns="99059" bIns="99059" anchor="t" anchorCtr="0">
            <a:noAutofit/>
          </a:bodyPr>
          <a:lstStyle/>
          <a:p>
            <a:pPr marL="0" indent="0">
              <a:buNone/>
            </a:pPr>
            <a:endParaRPr/>
          </a:p>
        </p:txBody>
      </p:sp>
    </p:spTree>
    <p:extLst>
      <p:ext uri="{BB962C8B-B14F-4D97-AF65-F5344CB8AC3E}">
        <p14:creationId xmlns:p14="http://schemas.microsoft.com/office/powerpoint/2010/main" val="1972948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7"/>
        <p:cNvGrpSpPr/>
        <p:nvPr/>
      </p:nvGrpSpPr>
      <p:grpSpPr>
        <a:xfrm>
          <a:off x="0" y="0"/>
          <a:ext cx="0" cy="0"/>
          <a:chOff x="0" y="0"/>
          <a:chExt cx="0" cy="0"/>
        </a:xfrm>
      </p:grpSpPr>
      <p:sp>
        <p:nvSpPr>
          <p:cNvPr id="4948" name="Google Shape;4948;p2:notes"/>
          <p:cNvSpPr txBox="1">
            <a:spLocks noGrp="1"/>
          </p:cNvSpPr>
          <p:nvPr>
            <p:ph type="body" idx="1"/>
          </p:nvPr>
        </p:nvSpPr>
        <p:spPr>
          <a:xfrm>
            <a:off x="710407" y="4861441"/>
            <a:ext cx="5683250" cy="4605576"/>
          </a:xfrm>
          <a:prstGeom prst="rect">
            <a:avLst/>
          </a:prstGeom>
        </p:spPr>
        <p:txBody>
          <a:bodyPr spcFirstLastPara="1" wrap="square" lIns="99059" tIns="99059" rIns="99059" bIns="99059" anchor="t" anchorCtr="0">
            <a:noAutofit/>
          </a:bodyPr>
          <a:lstStyle/>
          <a:p>
            <a:pPr marL="0" indent="0">
              <a:buNone/>
            </a:pPr>
            <a:endParaRPr/>
          </a:p>
        </p:txBody>
      </p:sp>
      <p:sp>
        <p:nvSpPr>
          <p:cNvPr id="4949" name="Google Shape;4949;p2: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0692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7"/>
        <p:cNvGrpSpPr/>
        <p:nvPr/>
      </p:nvGrpSpPr>
      <p:grpSpPr>
        <a:xfrm>
          <a:off x="0" y="0"/>
          <a:ext cx="0" cy="0"/>
          <a:chOff x="0" y="0"/>
          <a:chExt cx="0" cy="0"/>
        </a:xfrm>
      </p:grpSpPr>
      <p:sp>
        <p:nvSpPr>
          <p:cNvPr id="4948" name="Google Shape;4948;p2:notes"/>
          <p:cNvSpPr txBox="1">
            <a:spLocks noGrp="1"/>
          </p:cNvSpPr>
          <p:nvPr>
            <p:ph type="body" idx="1"/>
          </p:nvPr>
        </p:nvSpPr>
        <p:spPr>
          <a:xfrm>
            <a:off x="710407" y="4861441"/>
            <a:ext cx="5683250" cy="4605576"/>
          </a:xfrm>
          <a:prstGeom prst="rect">
            <a:avLst/>
          </a:prstGeom>
        </p:spPr>
        <p:txBody>
          <a:bodyPr spcFirstLastPara="1" wrap="square" lIns="99059" tIns="99059" rIns="99059" bIns="99059" anchor="t" anchorCtr="0">
            <a:noAutofit/>
          </a:bodyPr>
          <a:lstStyle/>
          <a:p>
            <a:pPr marL="0" indent="0">
              <a:buNone/>
            </a:pPr>
            <a:endParaRPr/>
          </a:p>
        </p:txBody>
      </p:sp>
      <p:sp>
        <p:nvSpPr>
          <p:cNvPr id="4949" name="Google Shape;4949;p2: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2187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7"/>
        <p:cNvGrpSpPr/>
        <p:nvPr/>
      </p:nvGrpSpPr>
      <p:grpSpPr>
        <a:xfrm>
          <a:off x="0" y="0"/>
          <a:ext cx="0" cy="0"/>
          <a:chOff x="0" y="0"/>
          <a:chExt cx="0" cy="0"/>
        </a:xfrm>
      </p:grpSpPr>
      <p:sp>
        <p:nvSpPr>
          <p:cNvPr id="4948" name="Google Shape;4948;p2:notes"/>
          <p:cNvSpPr txBox="1">
            <a:spLocks noGrp="1"/>
          </p:cNvSpPr>
          <p:nvPr>
            <p:ph type="body" idx="1"/>
          </p:nvPr>
        </p:nvSpPr>
        <p:spPr>
          <a:xfrm>
            <a:off x="710407" y="4861441"/>
            <a:ext cx="5683250" cy="4605576"/>
          </a:xfrm>
          <a:prstGeom prst="rect">
            <a:avLst/>
          </a:prstGeom>
        </p:spPr>
        <p:txBody>
          <a:bodyPr spcFirstLastPara="1" wrap="square" lIns="99059" tIns="99059" rIns="99059" bIns="99059" anchor="t" anchorCtr="0">
            <a:noAutofit/>
          </a:bodyPr>
          <a:lstStyle/>
          <a:p>
            <a:pPr marL="0" indent="0">
              <a:buNone/>
            </a:pPr>
            <a:endParaRPr/>
          </a:p>
        </p:txBody>
      </p:sp>
      <p:sp>
        <p:nvSpPr>
          <p:cNvPr id="4949" name="Google Shape;4949;p2: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8993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8"/>
        <p:cNvGrpSpPr/>
        <p:nvPr/>
      </p:nvGrpSpPr>
      <p:grpSpPr>
        <a:xfrm>
          <a:off x="0" y="0"/>
          <a:ext cx="0" cy="0"/>
          <a:chOff x="0" y="0"/>
          <a:chExt cx="0" cy="0"/>
        </a:xfrm>
      </p:grpSpPr>
      <p:sp>
        <p:nvSpPr>
          <p:cNvPr id="5039" name="Google Shape;503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40" name="Google Shape;5040;p1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1351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Title">
    <p:bg>
      <p:bgPr>
        <a:solidFill>
          <a:srgbClr val="163063"/>
        </a:solidFill>
        <a:effectLst/>
      </p:bgPr>
    </p:bg>
    <p:spTree>
      <p:nvGrpSpPr>
        <p:cNvPr id="1" name="Shape 524"/>
        <p:cNvGrpSpPr/>
        <p:nvPr/>
      </p:nvGrpSpPr>
      <p:grpSpPr>
        <a:xfrm>
          <a:off x="0" y="0"/>
          <a:ext cx="0" cy="0"/>
          <a:chOff x="0" y="0"/>
          <a:chExt cx="0" cy="0"/>
        </a:xfrm>
      </p:grpSpPr>
      <p:sp>
        <p:nvSpPr>
          <p:cNvPr id="525" name="Google Shape;525;p16"/>
          <p:cNvSpPr/>
          <p:nvPr/>
        </p:nvSpPr>
        <p:spPr>
          <a:xfrm rot="10800000">
            <a:off x="8997632" y="4997133"/>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26" name="Google Shape;526;p16"/>
          <p:cNvSpPr/>
          <p:nvPr/>
        </p:nvSpPr>
        <p:spPr>
          <a:xfrm rot="10800000">
            <a:off x="8997632" y="4851012"/>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27" name="Google Shape;527;p16"/>
          <p:cNvSpPr/>
          <p:nvPr/>
        </p:nvSpPr>
        <p:spPr>
          <a:xfrm rot="10800000">
            <a:off x="8997632" y="4704868"/>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28" name="Google Shape;528;p16"/>
          <p:cNvSpPr/>
          <p:nvPr/>
        </p:nvSpPr>
        <p:spPr>
          <a:xfrm rot="10800000">
            <a:off x="8997632" y="4558747"/>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29" name="Google Shape;529;p16"/>
          <p:cNvSpPr/>
          <p:nvPr/>
        </p:nvSpPr>
        <p:spPr>
          <a:xfrm rot="10800000">
            <a:off x="8997632" y="4412627"/>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30" name="Google Shape;530;p16"/>
          <p:cNvSpPr/>
          <p:nvPr/>
        </p:nvSpPr>
        <p:spPr>
          <a:xfrm rot="10800000">
            <a:off x="8997632" y="4266482"/>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31" name="Google Shape;531;p16"/>
          <p:cNvSpPr/>
          <p:nvPr/>
        </p:nvSpPr>
        <p:spPr>
          <a:xfrm rot="10800000">
            <a:off x="8997632" y="4120362"/>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32" name="Google Shape;532;p16"/>
          <p:cNvSpPr/>
          <p:nvPr/>
        </p:nvSpPr>
        <p:spPr>
          <a:xfrm rot="10800000">
            <a:off x="8997632" y="3974217"/>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33" name="Google Shape;533;p16"/>
          <p:cNvSpPr/>
          <p:nvPr/>
        </p:nvSpPr>
        <p:spPr>
          <a:xfrm rot="10800000">
            <a:off x="8997632" y="3828096"/>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34" name="Google Shape;534;p16"/>
          <p:cNvSpPr/>
          <p:nvPr/>
        </p:nvSpPr>
        <p:spPr>
          <a:xfrm rot="10800000">
            <a:off x="8997632" y="3681952"/>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35" name="Google Shape;535;p16"/>
          <p:cNvSpPr/>
          <p:nvPr/>
        </p:nvSpPr>
        <p:spPr>
          <a:xfrm rot="10800000">
            <a:off x="8997632" y="3535831"/>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36" name="Google Shape;536;p16"/>
          <p:cNvSpPr/>
          <p:nvPr/>
        </p:nvSpPr>
        <p:spPr>
          <a:xfrm rot="10800000">
            <a:off x="8997632" y="3389711"/>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37" name="Google Shape;537;p16"/>
          <p:cNvSpPr/>
          <p:nvPr/>
        </p:nvSpPr>
        <p:spPr>
          <a:xfrm rot="10800000">
            <a:off x="8997632" y="3243566"/>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38" name="Google Shape;538;p16"/>
          <p:cNvSpPr/>
          <p:nvPr/>
        </p:nvSpPr>
        <p:spPr>
          <a:xfrm rot="10800000">
            <a:off x="8997632" y="3097446"/>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39" name="Google Shape;539;p16"/>
          <p:cNvSpPr/>
          <p:nvPr/>
        </p:nvSpPr>
        <p:spPr>
          <a:xfrm rot="10800000">
            <a:off x="8997632" y="2951301"/>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40" name="Google Shape;540;p16"/>
          <p:cNvSpPr/>
          <p:nvPr/>
        </p:nvSpPr>
        <p:spPr>
          <a:xfrm rot="10800000">
            <a:off x="8997632" y="2805181"/>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41" name="Google Shape;541;p16"/>
          <p:cNvSpPr/>
          <p:nvPr/>
        </p:nvSpPr>
        <p:spPr>
          <a:xfrm rot="10800000">
            <a:off x="8997632" y="2659036"/>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42" name="Google Shape;542;p16"/>
          <p:cNvSpPr/>
          <p:nvPr/>
        </p:nvSpPr>
        <p:spPr>
          <a:xfrm rot="10800000">
            <a:off x="8997632" y="2512915"/>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43" name="Google Shape;543;p16"/>
          <p:cNvSpPr/>
          <p:nvPr/>
        </p:nvSpPr>
        <p:spPr>
          <a:xfrm rot="10800000">
            <a:off x="8997632" y="2366771"/>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44" name="Google Shape;544;p16"/>
          <p:cNvSpPr/>
          <p:nvPr/>
        </p:nvSpPr>
        <p:spPr>
          <a:xfrm rot="10800000">
            <a:off x="8997632" y="2220650"/>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45" name="Google Shape;545;p16"/>
          <p:cNvSpPr/>
          <p:nvPr/>
        </p:nvSpPr>
        <p:spPr>
          <a:xfrm rot="10800000">
            <a:off x="8997632" y="2074530"/>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46" name="Google Shape;546;p16"/>
          <p:cNvSpPr/>
          <p:nvPr/>
        </p:nvSpPr>
        <p:spPr>
          <a:xfrm rot="10800000">
            <a:off x="8997632" y="1928385"/>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47" name="Google Shape;547;p16"/>
          <p:cNvSpPr/>
          <p:nvPr/>
        </p:nvSpPr>
        <p:spPr>
          <a:xfrm rot="10800000">
            <a:off x="8997632" y="1782265"/>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48" name="Google Shape;548;p16"/>
          <p:cNvSpPr/>
          <p:nvPr/>
        </p:nvSpPr>
        <p:spPr>
          <a:xfrm rot="10800000">
            <a:off x="8997632" y="1636120"/>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49" name="Google Shape;549;p16"/>
          <p:cNvSpPr/>
          <p:nvPr/>
        </p:nvSpPr>
        <p:spPr>
          <a:xfrm rot="10800000">
            <a:off x="8997632" y="1489999"/>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50" name="Google Shape;550;p16"/>
          <p:cNvSpPr/>
          <p:nvPr/>
        </p:nvSpPr>
        <p:spPr>
          <a:xfrm rot="10800000">
            <a:off x="8997632" y="1343855"/>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51" name="Google Shape;551;p16"/>
          <p:cNvSpPr/>
          <p:nvPr/>
        </p:nvSpPr>
        <p:spPr>
          <a:xfrm rot="10800000">
            <a:off x="8997632" y="1197734"/>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52" name="Google Shape;552;p16"/>
          <p:cNvSpPr/>
          <p:nvPr/>
        </p:nvSpPr>
        <p:spPr>
          <a:xfrm rot="10800000">
            <a:off x="8997632" y="1051614"/>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53" name="Google Shape;553;p16"/>
          <p:cNvSpPr/>
          <p:nvPr/>
        </p:nvSpPr>
        <p:spPr>
          <a:xfrm rot="10800000">
            <a:off x="8997632" y="905469"/>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54" name="Google Shape;554;p16"/>
          <p:cNvSpPr/>
          <p:nvPr/>
        </p:nvSpPr>
        <p:spPr>
          <a:xfrm rot="10800000">
            <a:off x="8997632" y="759349"/>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55" name="Google Shape;555;p16"/>
          <p:cNvSpPr/>
          <p:nvPr/>
        </p:nvSpPr>
        <p:spPr>
          <a:xfrm rot="10800000">
            <a:off x="8997632" y="613204"/>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56" name="Google Shape;556;p16"/>
          <p:cNvSpPr/>
          <p:nvPr/>
        </p:nvSpPr>
        <p:spPr>
          <a:xfrm rot="10800000">
            <a:off x="8997632" y="467084"/>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57" name="Google Shape;557;p16"/>
          <p:cNvSpPr/>
          <p:nvPr/>
        </p:nvSpPr>
        <p:spPr>
          <a:xfrm rot="10800000">
            <a:off x="8997632" y="320939"/>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58" name="Google Shape;558;p16"/>
          <p:cNvSpPr/>
          <p:nvPr/>
        </p:nvSpPr>
        <p:spPr>
          <a:xfrm rot="10800000">
            <a:off x="8997632" y="174818"/>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59" name="Google Shape;559;p16"/>
          <p:cNvSpPr/>
          <p:nvPr/>
        </p:nvSpPr>
        <p:spPr>
          <a:xfrm rot="10800000">
            <a:off x="8997632" y="28698"/>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60" name="Google Shape;560;p16"/>
          <p:cNvSpPr/>
          <p:nvPr/>
        </p:nvSpPr>
        <p:spPr>
          <a:xfrm rot="10800000">
            <a:off x="8851512" y="4851012"/>
            <a:ext cx="117867" cy="117867"/>
          </a:xfrm>
          <a:custGeom>
            <a:avLst/>
            <a:gdLst/>
            <a:ahLst/>
            <a:cxnLst/>
            <a:rect l="l" t="t" r="r" b="b"/>
            <a:pathLst>
              <a:path w="4856" h="4856" extrusionOk="0">
                <a:moveTo>
                  <a:pt x="0" y="0"/>
                </a:moveTo>
                <a:lnTo>
                  <a:pt x="0" y="4856"/>
                </a:lnTo>
                <a:lnTo>
                  <a:pt x="4856" y="4856"/>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61" name="Google Shape;561;p16"/>
          <p:cNvSpPr/>
          <p:nvPr/>
        </p:nvSpPr>
        <p:spPr>
          <a:xfrm rot="10800000">
            <a:off x="8851512" y="4704868"/>
            <a:ext cx="117867" cy="117892"/>
          </a:xfrm>
          <a:custGeom>
            <a:avLst/>
            <a:gdLst/>
            <a:ahLst/>
            <a:cxnLst/>
            <a:rect l="l" t="t" r="r" b="b"/>
            <a:pathLst>
              <a:path w="4856" h="4857"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62" name="Google Shape;562;p16"/>
          <p:cNvSpPr/>
          <p:nvPr/>
        </p:nvSpPr>
        <p:spPr>
          <a:xfrm rot="10800000">
            <a:off x="8851512" y="4412627"/>
            <a:ext cx="117867" cy="117867"/>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63" name="Google Shape;563;p16"/>
          <p:cNvSpPr/>
          <p:nvPr/>
        </p:nvSpPr>
        <p:spPr>
          <a:xfrm rot="10800000">
            <a:off x="8851512" y="4120362"/>
            <a:ext cx="117867" cy="117867"/>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64" name="Google Shape;564;p16"/>
          <p:cNvSpPr/>
          <p:nvPr/>
        </p:nvSpPr>
        <p:spPr>
          <a:xfrm rot="10800000">
            <a:off x="8851512" y="3974217"/>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65" name="Google Shape;565;p16"/>
          <p:cNvSpPr/>
          <p:nvPr/>
        </p:nvSpPr>
        <p:spPr>
          <a:xfrm rot="10800000">
            <a:off x="8851512" y="3535831"/>
            <a:ext cx="117867" cy="117867"/>
          </a:xfrm>
          <a:custGeom>
            <a:avLst/>
            <a:gdLst/>
            <a:ahLst/>
            <a:cxnLst/>
            <a:rect l="l" t="t" r="r" b="b"/>
            <a:pathLst>
              <a:path w="4856" h="4856" extrusionOk="0">
                <a:moveTo>
                  <a:pt x="0" y="0"/>
                </a:moveTo>
                <a:lnTo>
                  <a:pt x="0" y="4856"/>
                </a:lnTo>
                <a:lnTo>
                  <a:pt x="4856" y="4856"/>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66" name="Google Shape;566;p16"/>
          <p:cNvSpPr/>
          <p:nvPr/>
        </p:nvSpPr>
        <p:spPr>
          <a:xfrm rot="10800000">
            <a:off x="8851512" y="3389711"/>
            <a:ext cx="117867" cy="117867"/>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67" name="Google Shape;567;p16"/>
          <p:cNvSpPr/>
          <p:nvPr/>
        </p:nvSpPr>
        <p:spPr>
          <a:xfrm rot="10800000">
            <a:off x="8851512" y="3097446"/>
            <a:ext cx="117867" cy="117867"/>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68" name="Google Shape;568;p16"/>
          <p:cNvSpPr/>
          <p:nvPr/>
        </p:nvSpPr>
        <p:spPr>
          <a:xfrm rot="10800000">
            <a:off x="8851512" y="2951301"/>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69" name="Google Shape;569;p16"/>
          <p:cNvSpPr/>
          <p:nvPr/>
        </p:nvSpPr>
        <p:spPr>
          <a:xfrm rot="10800000">
            <a:off x="8851512" y="2805181"/>
            <a:ext cx="117867" cy="117867"/>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70" name="Google Shape;570;p16"/>
          <p:cNvSpPr/>
          <p:nvPr/>
        </p:nvSpPr>
        <p:spPr>
          <a:xfrm rot="10800000">
            <a:off x="8851512" y="2512915"/>
            <a:ext cx="117867" cy="117867"/>
          </a:xfrm>
          <a:custGeom>
            <a:avLst/>
            <a:gdLst/>
            <a:ahLst/>
            <a:cxnLst/>
            <a:rect l="l" t="t" r="r" b="b"/>
            <a:pathLst>
              <a:path w="4856" h="4856" extrusionOk="0">
                <a:moveTo>
                  <a:pt x="0" y="0"/>
                </a:moveTo>
                <a:lnTo>
                  <a:pt x="0" y="4856"/>
                </a:lnTo>
                <a:lnTo>
                  <a:pt x="4856" y="4856"/>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71" name="Google Shape;571;p16"/>
          <p:cNvSpPr/>
          <p:nvPr/>
        </p:nvSpPr>
        <p:spPr>
          <a:xfrm rot="10800000">
            <a:off x="8851512" y="2366771"/>
            <a:ext cx="117867" cy="117892"/>
          </a:xfrm>
          <a:custGeom>
            <a:avLst/>
            <a:gdLst/>
            <a:ahLst/>
            <a:cxnLst/>
            <a:rect l="l" t="t" r="r" b="b"/>
            <a:pathLst>
              <a:path w="4856" h="4857"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72" name="Google Shape;572;p16"/>
          <p:cNvSpPr/>
          <p:nvPr/>
        </p:nvSpPr>
        <p:spPr>
          <a:xfrm rot="10800000">
            <a:off x="8851512" y="2220650"/>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73" name="Google Shape;573;p16"/>
          <p:cNvSpPr/>
          <p:nvPr/>
        </p:nvSpPr>
        <p:spPr>
          <a:xfrm rot="10800000">
            <a:off x="8851512" y="1782265"/>
            <a:ext cx="117867" cy="117867"/>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74" name="Google Shape;574;p16"/>
          <p:cNvSpPr/>
          <p:nvPr/>
        </p:nvSpPr>
        <p:spPr>
          <a:xfrm rot="10800000">
            <a:off x="8851512" y="1636120"/>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75" name="Google Shape;575;p16"/>
          <p:cNvSpPr/>
          <p:nvPr/>
        </p:nvSpPr>
        <p:spPr>
          <a:xfrm rot="10800000">
            <a:off x="8851512" y="1489999"/>
            <a:ext cx="117867" cy="117867"/>
          </a:xfrm>
          <a:custGeom>
            <a:avLst/>
            <a:gdLst/>
            <a:ahLst/>
            <a:cxnLst/>
            <a:rect l="l" t="t" r="r" b="b"/>
            <a:pathLst>
              <a:path w="4856" h="4856" extrusionOk="0">
                <a:moveTo>
                  <a:pt x="0" y="0"/>
                </a:moveTo>
                <a:lnTo>
                  <a:pt x="0" y="4856"/>
                </a:lnTo>
                <a:lnTo>
                  <a:pt x="4856" y="4856"/>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76" name="Google Shape;576;p16"/>
          <p:cNvSpPr/>
          <p:nvPr/>
        </p:nvSpPr>
        <p:spPr>
          <a:xfrm rot="10800000">
            <a:off x="8851512" y="1197734"/>
            <a:ext cx="117867" cy="117867"/>
          </a:xfrm>
          <a:custGeom>
            <a:avLst/>
            <a:gdLst/>
            <a:ahLst/>
            <a:cxnLst/>
            <a:rect l="l" t="t" r="r" b="b"/>
            <a:pathLst>
              <a:path w="4856" h="4856" extrusionOk="0">
                <a:moveTo>
                  <a:pt x="0" y="0"/>
                </a:moveTo>
                <a:lnTo>
                  <a:pt x="0" y="4856"/>
                </a:lnTo>
                <a:lnTo>
                  <a:pt x="4856" y="4856"/>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77" name="Google Shape;577;p16"/>
          <p:cNvSpPr/>
          <p:nvPr/>
        </p:nvSpPr>
        <p:spPr>
          <a:xfrm rot="10800000">
            <a:off x="8851512" y="1051614"/>
            <a:ext cx="117867" cy="117867"/>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78" name="Google Shape;578;p16"/>
          <p:cNvSpPr/>
          <p:nvPr/>
        </p:nvSpPr>
        <p:spPr>
          <a:xfrm rot="10800000">
            <a:off x="8851512" y="905469"/>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79" name="Google Shape;579;p16"/>
          <p:cNvSpPr/>
          <p:nvPr/>
        </p:nvSpPr>
        <p:spPr>
          <a:xfrm rot="10800000">
            <a:off x="8851512" y="759349"/>
            <a:ext cx="117867" cy="117867"/>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80" name="Google Shape;580;p16"/>
          <p:cNvSpPr/>
          <p:nvPr/>
        </p:nvSpPr>
        <p:spPr>
          <a:xfrm rot="10800000">
            <a:off x="8851512" y="467084"/>
            <a:ext cx="117867" cy="117867"/>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81" name="Google Shape;581;p16"/>
          <p:cNvSpPr/>
          <p:nvPr/>
        </p:nvSpPr>
        <p:spPr>
          <a:xfrm rot="10800000">
            <a:off x="8851512" y="320939"/>
            <a:ext cx="117867" cy="117892"/>
          </a:xfrm>
          <a:custGeom>
            <a:avLst/>
            <a:gdLst/>
            <a:ahLst/>
            <a:cxnLst/>
            <a:rect l="l" t="t" r="r" b="b"/>
            <a:pathLst>
              <a:path w="4856" h="4857"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82" name="Google Shape;582;p16"/>
          <p:cNvSpPr/>
          <p:nvPr/>
        </p:nvSpPr>
        <p:spPr>
          <a:xfrm rot="10800000">
            <a:off x="8851512" y="28698"/>
            <a:ext cx="117867" cy="117867"/>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83" name="Google Shape;583;p16"/>
          <p:cNvSpPr/>
          <p:nvPr/>
        </p:nvSpPr>
        <p:spPr>
          <a:xfrm rot="10800000">
            <a:off x="8705367" y="4997133"/>
            <a:ext cx="117891"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84" name="Google Shape;584;p16"/>
          <p:cNvSpPr/>
          <p:nvPr/>
        </p:nvSpPr>
        <p:spPr>
          <a:xfrm rot="10800000">
            <a:off x="8705367" y="4704868"/>
            <a:ext cx="117891" cy="117892"/>
          </a:xfrm>
          <a:custGeom>
            <a:avLst/>
            <a:gdLst/>
            <a:ahLst/>
            <a:cxnLst/>
            <a:rect l="l" t="t" r="r" b="b"/>
            <a:pathLst>
              <a:path w="4857" h="4857"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85" name="Google Shape;585;p16"/>
          <p:cNvSpPr/>
          <p:nvPr/>
        </p:nvSpPr>
        <p:spPr>
          <a:xfrm rot="10800000">
            <a:off x="8705367" y="4266482"/>
            <a:ext cx="117891"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86" name="Google Shape;586;p16"/>
          <p:cNvSpPr/>
          <p:nvPr/>
        </p:nvSpPr>
        <p:spPr>
          <a:xfrm rot="10800000">
            <a:off x="8705367" y="4120362"/>
            <a:ext cx="117891"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87" name="Google Shape;587;p16"/>
          <p:cNvSpPr/>
          <p:nvPr/>
        </p:nvSpPr>
        <p:spPr>
          <a:xfrm rot="10800000">
            <a:off x="8705367" y="3828096"/>
            <a:ext cx="117891"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88" name="Google Shape;588;p16"/>
          <p:cNvSpPr/>
          <p:nvPr/>
        </p:nvSpPr>
        <p:spPr>
          <a:xfrm rot="10800000">
            <a:off x="8705367" y="3681952"/>
            <a:ext cx="117891" cy="117892"/>
          </a:xfrm>
          <a:custGeom>
            <a:avLst/>
            <a:gdLst/>
            <a:ahLst/>
            <a:cxnLst/>
            <a:rect l="l" t="t" r="r" b="b"/>
            <a:pathLst>
              <a:path w="4857" h="4857"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89" name="Google Shape;589;p16"/>
          <p:cNvSpPr/>
          <p:nvPr/>
        </p:nvSpPr>
        <p:spPr>
          <a:xfrm rot="10800000">
            <a:off x="8705367" y="3097446"/>
            <a:ext cx="117891"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90" name="Google Shape;590;p16"/>
          <p:cNvSpPr/>
          <p:nvPr/>
        </p:nvSpPr>
        <p:spPr>
          <a:xfrm rot="10800000">
            <a:off x="8705367" y="2951301"/>
            <a:ext cx="117891"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91" name="Google Shape;591;p16"/>
          <p:cNvSpPr/>
          <p:nvPr/>
        </p:nvSpPr>
        <p:spPr>
          <a:xfrm rot="10800000">
            <a:off x="8705367" y="2805181"/>
            <a:ext cx="117891"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92" name="Google Shape;592;p16"/>
          <p:cNvSpPr/>
          <p:nvPr/>
        </p:nvSpPr>
        <p:spPr>
          <a:xfrm rot="10800000">
            <a:off x="8705367" y="2659036"/>
            <a:ext cx="117891" cy="117892"/>
          </a:xfrm>
          <a:custGeom>
            <a:avLst/>
            <a:gdLst/>
            <a:ahLst/>
            <a:cxnLst/>
            <a:rect l="l" t="t" r="r" b="b"/>
            <a:pathLst>
              <a:path w="4857" h="4857"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93" name="Google Shape;593;p16"/>
          <p:cNvSpPr/>
          <p:nvPr/>
        </p:nvSpPr>
        <p:spPr>
          <a:xfrm rot="10800000">
            <a:off x="8705367" y="2366771"/>
            <a:ext cx="117891" cy="117892"/>
          </a:xfrm>
          <a:custGeom>
            <a:avLst/>
            <a:gdLst/>
            <a:ahLst/>
            <a:cxnLst/>
            <a:rect l="l" t="t" r="r" b="b"/>
            <a:pathLst>
              <a:path w="4857" h="4857"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94" name="Google Shape;594;p16"/>
          <p:cNvSpPr/>
          <p:nvPr/>
        </p:nvSpPr>
        <p:spPr>
          <a:xfrm rot="10800000">
            <a:off x="8705367" y="2074530"/>
            <a:ext cx="117891"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95" name="Google Shape;595;p16"/>
          <p:cNvSpPr/>
          <p:nvPr/>
        </p:nvSpPr>
        <p:spPr>
          <a:xfrm rot="10800000">
            <a:off x="8705367" y="1928385"/>
            <a:ext cx="117891"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96" name="Google Shape;596;p16"/>
          <p:cNvSpPr/>
          <p:nvPr/>
        </p:nvSpPr>
        <p:spPr>
          <a:xfrm rot="10800000">
            <a:off x="8705367" y="1636120"/>
            <a:ext cx="117891"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97" name="Google Shape;597;p16"/>
          <p:cNvSpPr/>
          <p:nvPr/>
        </p:nvSpPr>
        <p:spPr>
          <a:xfrm rot="10800000">
            <a:off x="8705367" y="1489999"/>
            <a:ext cx="117891"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98" name="Google Shape;598;p16"/>
          <p:cNvSpPr/>
          <p:nvPr/>
        </p:nvSpPr>
        <p:spPr>
          <a:xfrm rot="10800000">
            <a:off x="8705367" y="1343855"/>
            <a:ext cx="117891" cy="117892"/>
          </a:xfrm>
          <a:custGeom>
            <a:avLst/>
            <a:gdLst/>
            <a:ahLst/>
            <a:cxnLst/>
            <a:rect l="l" t="t" r="r" b="b"/>
            <a:pathLst>
              <a:path w="4857" h="4857"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99" name="Google Shape;599;p16"/>
          <p:cNvSpPr/>
          <p:nvPr/>
        </p:nvSpPr>
        <p:spPr>
          <a:xfrm rot="10800000">
            <a:off x="8705367" y="1197734"/>
            <a:ext cx="117891"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00" name="Google Shape;600;p16"/>
          <p:cNvSpPr/>
          <p:nvPr/>
        </p:nvSpPr>
        <p:spPr>
          <a:xfrm rot="10800000">
            <a:off x="8705367" y="759349"/>
            <a:ext cx="117891"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01" name="Google Shape;601;p16"/>
          <p:cNvSpPr/>
          <p:nvPr/>
        </p:nvSpPr>
        <p:spPr>
          <a:xfrm rot="10800000">
            <a:off x="8705367" y="613204"/>
            <a:ext cx="117891"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02" name="Google Shape;602;p16"/>
          <p:cNvSpPr/>
          <p:nvPr/>
        </p:nvSpPr>
        <p:spPr>
          <a:xfrm rot="10800000">
            <a:off x="8705367" y="320939"/>
            <a:ext cx="117891" cy="117892"/>
          </a:xfrm>
          <a:custGeom>
            <a:avLst/>
            <a:gdLst/>
            <a:ahLst/>
            <a:cxnLst/>
            <a:rect l="l" t="t" r="r" b="b"/>
            <a:pathLst>
              <a:path w="4857" h="4857"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03" name="Google Shape;603;p16"/>
          <p:cNvSpPr/>
          <p:nvPr/>
        </p:nvSpPr>
        <p:spPr>
          <a:xfrm rot="10800000">
            <a:off x="8705367" y="174818"/>
            <a:ext cx="117891"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04" name="Google Shape;604;p16"/>
          <p:cNvSpPr/>
          <p:nvPr/>
        </p:nvSpPr>
        <p:spPr>
          <a:xfrm rot="10800000">
            <a:off x="8705367" y="28698"/>
            <a:ext cx="117891"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05" name="Google Shape;605;p16"/>
          <p:cNvSpPr/>
          <p:nvPr/>
        </p:nvSpPr>
        <p:spPr>
          <a:xfrm rot="10800000">
            <a:off x="8851512" y="4997133"/>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06" name="Google Shape;606;p16"/>
          <p:cNvSpPr/>
          <p:nvPr/>
        </p:nvSpPr>
        <p:spPr>
          <a:xfrm rot="10800000">
            <a:off x="8851512" y="4558747"/>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07" name="Google Shape;607;p16"/>
          <p:cNvSpPr/>
          <p:nvPr/>
        </p:nvSpPr>
        <p:spPr>
          <a:xfrm rot="10800000">
            <a:off x="8851512" y="4266482"/>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08" name="Google Shape;608;p16"/>
          <p:cNvSpPr/>
          <p:nvPr/>
        </p:nvSpPr>
        <p:spPr>
          <a:xfrm rot="10800000">
            <a:off x="8851512" y="3828096"/>
            <a:ext cx="117867" cy="117867"/>
          </a:xfrm>
          <a:custGeom>
            <a:avLst/>
            <a:gdLst/>
            <a:ahLst/>
            <a:cxnLst/>
            <a:rect l="l" t="t" r="r" b="b"/>
            <a:pathLst>
              <a:path w="4856" h="4856" extrusionOk="0">
                <a:moveTo>
                  <a:pt x="0" y="0"/>
                </a:moveTo>
                <a:lnTo>
                  <a:pt x="0"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09" name="Google Shape;609;p16"/>
          <p:cNvSpPr/>
          <p:nvPr/>
        </p:nvSpPr>
        <p:spPr>
          <a:xfrm rot="10800000">
            <a:off x="8851512" y="3681952"/>
            <a:ext cx="117867" cy="117892"/>
          </a:xfrm>
          <a:custGeom>
            <a:avLst/>
            <a:gdLst/>
            <a:ahLst/>
            <a:cxnLst/>
            <a:rect l="l" t="t" r="r" b="b"/>
            <a:pathLst>
              <a:path w="4856" h="4857" extrusionOk="0">
                <a:moveTo>
                  <a:pt x="0" y="1"/>
                </a:moveTo>
                <a:lnTo>
                  <a:pt x="0"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10" name="Google Shape;610;p16"/>
          <p:cNvSpPr/>
          <p:nvPr/>
        </p:nvSpPr>
        <p:spPr>
          <a:xfrm rot="10800000">
            <a:off x="8851512" y="3243566"/>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11" name="Google Shape;611;p16"/>
          <p:cNvSpPr/>
          <p:nvPr/>
        </p:nvSpPr>
        <p:spPr>
          <a:xfrm rot="10800000">
            <a:off x="8851512" y="2659036"/>
            <a:ext cx="117867" cy="117892"/>
          </a:xfrm>
          <a:custGeom>
            <a:avLst/>
            <a:gdLst/>
            <a:ahLst/>
            <a:cxnLst/>
            <a:rect l="l" t="t" r="r" b="b"/>
            <a:pathLst>
              <a:path w="4856" h="4857" extrusionOk="0">
                <a:moveTo>
                  <a:pt x="0" y="1"/>
                </a:moveTo>
                <a:lnTo>
                  <a:pt x="0"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12" name="Google Shape;612;p16"/>
          <p:cNvSpPr/>
          <p:nvPr/>
        </p:nvSpPr>
        <p:spPr>
          <a:xfrm rot="10800000">
            <a:off x="8851512" y="2074530"/>
            <a:ext cx="117867" cy="117867"/>
          </a:xfrm>
          <a:custGeom>
            <a:avLst/>
            <a:gdLst/>
            <a:ahLst/>
            <a:cxnLst/>
            <a:rect l="l" t="t" r="r" b="b"/>
            <a:pathLst>
              <a:path w="4856" h="4856" extrusionOk="0">
                <a:moveTo>
                  <a:pt x="0" y="1"/>
                </a:moveTo>
                <a:lnTo>
                  <a:pt x="0"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13" name="Google Shape;613;p16"/>
          <p:cNvSpPr/>
          <p:nvPr/>
        </p:nvSpPr>
        <p:spPr>
          <a:xfrm rot="10800000">
            <a:off x="8851512" y="1928385"/>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14" name="Google Shape;614;p16"/>
          <p:cNvSpPr/>
          <p:nvPr/>
        </p:nvSpPr>
        <p:spPr>
          <a:xfrm rot="10800000">
            <a:off x="8851512" y="1343855"/>
            <a:ext cx="117867" cy="117892"/>
          </a:xfrm>
          <a:custGeom>
            <a:avLst/>
            <a:gdLst/>
            <a:ahLst/>
            <a:cxnLst/>
            <a:rect l="l" t="t" r="r" b="b"/>
            <a:pathLst>
              <a:path w="4856" h="4857" extrusionOk="0">
                <a:moveTo>
                  <a:pt x="0" y="1"/>
                </a:moveTo>
                <a:lnTo>
                  <a:pt x="0"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15" name="Google Shape;615;p16"/>
          <p:cNvSpPr/>
          <p:nvPr/>
        </p:nvSpPr>
        <p:spPr>
          <a:xfrm rot="10800000">
            <a:off x="8851512" y="613204"/>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16" name="Google Shape;616;p16"/>
          <p:cNvSpPr/>
          <p:nvPr/>
        </p:nvSpPr>
        <p:spPr>
          <a:xfrm rot="10800000">
            <a:off x="8851512" y="174818"/>
            <a:ext cx="117867" cy="117867"/>
          </a:xfrm>
          <a:custGeom>
            <a:avLst/>
            <a:gdLst/>
            <a:ahLst/>
            <a:cxnLst/>
            <a:rect l="l" t="t" r="r" b="b"/>
            <a:pathLst>
              <a:path w="4856" h="4856" extrusionOk="0">
                <a:moveTo>
                  <a:pt x="0" y="0"/>
                </a:moveTo>
                <a:lnTo>
                  <a:pt x="0"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17" name="Google Shape;617;p16"/>
          <p:cNvSpPr/>
          <p:nvPr/>
        </p:nvSpPr>
        <p:spPr>
          <a:xfrm rot="10800000">
            <a:off x="8705367" y="4851012"/>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18" name="Google Shape;618;p16"/>
          <p:cNvSpPr/>
          <p:nvPr/>
        </p:nvSpPr>
        <p:spPr>
          <a:xfrm rot="10800000">
            <a:off x="8705367" y="4558747"/>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19" name="Google Shape;619;p16"/>
          <p:cNvSpPr/>
          <p:nvPr/>
        </p:nvSpPr>
        <p:spPr>
          <a:xfrm rot="10800000">
            <a:off x="8705367" y="4412627"/>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20" name="Google Shape;620;p16"/>
          <p:cNvSpPr/>
          <p:nvPr/>
        </p:nvSpPr>
        <p:spPr>
          <a:xfrm rot="10800000">
            <a:off x="8705367" y="3974217"/>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21" name="Google Shape;621;p16"/>
          <p:cNvSpPr/>
          <p:nvPr/>
        </p:nvSpPr>
        <p:spPr>
          <a:xfrm rot="10800000">
            <a:off x="8705367" y="3535831"/>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22" name="Google Shape;622;p16"/>
          <p:cNvSpPr/>
          <p:nvPr/>
        </p:nvSpPr>
        <p:spPr>
          <a:xfrm rot="10800000">
            <a:off x="8705367" y="3389711"/>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23" name="Google Shape;623;p16"/>
          <p:cNvSpPr/>
          <p:nvPr/>
        </p:nvSpPr>
        <p:spPr>
          <a:xfrm rot="10800000">
            <a:off x="8705367" y="3243566"/>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24" name="Google Shape;624;p16"/>
          <p:cNvSpPr/>
          <p:nvPr/>
        </p:nvSpPr>
        <p:spPr>
          <a:xfrm rot="10800000">
            <a:off x="8705367" y="2512915"/>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25" name="Google Shape;625;p16"/>
          <p:cNvSpPr/>
          <p:nvPr/>
        </p:nvSpPr>
        <p:spPr>
          <a:xfrm rot="10800000">
            <a:off x="8705367" y="2220650"/>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26" name="Google Shape;626;p16"/>
          <p:cNvSpPr/>
          <p:nvPr/>
        </p:nvSpPr>
        <p:spPr>
          <a:xfrm rot="10800000">
            <a:off x="8705367" y="1782265"/>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27" name="Google Shape;627;p16"/>
          <p:cNvSpPr/>
          <p:nvPr/>
        </p:nvSpPr>
        <p:spPr>
          <a:xfrm rot="10800000">
            <a:off x="8705367" y="1051614"/>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28" name="Google Shape;628;p16"/>
          <p:cNvSpPr/>
          <p:nvPr/>
        </p:nvSpPr>
        <p:spPr>
          <a:xfrm rot="10800000">
            <a:off x="8705367" y="905469"/>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29" name="Google Shape;629;p16"/>
          <p:cNvSpPr/>
          <p:nvPr/>
        </p:nvSpPr>
        <p:spPr>
          <a:xfrm rot="10800000">
            <a:off x="8705367" y="467084"/>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30" name="Google Shape;630;p16"/>
          <p:cNvSpPr/>
          <p:nvPr/>
        </p:nvSpPr>
        <p:spPr>
          <a:xfrm rot="10800000">
            <a:off x="8413126" y="4997133"/>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31" name="Google Shape;631;p16"/>
          <p:cNvSpPr/>
          <p:nvPr/>
        </p:nvSpPr>
        <p:spPr>
          <a:xfrm rot="10800000">
            <a:off x="8413126" y="4704868"/>
            <a:ext cx="117867" cy="117892"/>
          </a:xfrm>
          <a:custGeom>
            <a:avLst/>
            <a:gdLst/>
            <a:ahLst/>
            <a:cxnLst/>
            <a:rect l="l" t="t" r="r" b="b"/>
            <a:pathLst>
              <a:path w="4856" h="4857"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32" name="Google Shape;632;p16"/>
          <p:cNvSpPr/>
          <p:nvPr/>
        </p:nvSpPr>
        <p:spPr>
          <a:xfrm rot="10800000">
            <a:off x="8413126" y="4558747"/>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33" name="Google Shape;633;p16"/>
          <p:cNvSpPr/>
          <p:nvPr/>
        </p:nvSpPr>
        <p:spPr>
          <a:xfrm rot="10800000">
            <a:off x="8413126" y="4412627"/>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34" name="Google Shape;634;p16"/>
          <p:cNvSpPr/>
          <p:nvPr/>
        </p:nvSpPr>
        <p:spPr>
          <a:xfrm rot="10800000">
            <a:off x="8413126" y="4266482"/>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35" name="Google Shape;635;p16"/>
          <p:cNvSpPr/>
          <p:nvPr/>
        </p:nvSpPr>
        <p:spPr>
          <a:xfrm rot="10800000">
            <a:off x="8413126" y="4120362"/>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36" name="Google Shape;636;p16"/>
          <p:cNvSpPr/>
          <p:nvPr/>
        </p:nvSpPr>
        <p:spPr>
          <a:xfrm rot="10800000">
            <a:off x="8413126" y="3974217"/>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37" name="Google Shape;637;p16"/>
          <p:cNvSpPr/>
          <p:nvPr/>
        </p:nvSpPr>
        <p:spPr>
          <a:xfrm rot="10800000">
            <a:off x="8413126" y="3828096"/>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38" name="Google Shape;638;p16"/>
          <p:cNvSpPr/>
          <p:nvPr/>
        </p:nvSpPr>
        <p:spPr>
          <a:xfrm rot="10800000">
            <a:off x="8413126" y="3681952"/>
            <a:ext cx="117867" cy="117892"/>
          </a:xfrm>
          <a:custGeom>
            <a:avLst/>
            <a:gdLst/>
            <a:ahLst/>
            <a:cxnLst/>
            <a:rect l="l" t="t" r="r" b="b"/>
            <a:pathLst>
              <a:path w="4856" h="4857"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39" name="Google Shape;639;p16"/>
          <p:cNvSpPr/>
          <p:nvPr/>
        </p:nvSpPr>
        <p:spPr>
          <a:xfrm rot="10800000">
            <a:off x="8413126" y="3535831"/>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40" name="Google Shape;640;p16"/>
          <p:cNvSpPr/>
          <p:nvPr/>
        </p:nvSpPr>
        <p:spPr>
          <a:xfrm rot="10800000">
            <a:off x="8413126" y="3389711"/>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41" name="Google Shape;641;p16"/>
          <p:cNvSpPr/>
          <p:nvPr/>
        </p:nvSpPr>
        <p:spPr>
          <a:xfrm rot="10800000">
            <a:off x="8413126" y="3243566"/>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42" name="Google Shape;642;p16"/>
          <p:cNvSpPr/>
          <p:nvPr/>
        </p:nvSpPr>
        <p:spPr>
          <a:xfrm rot="10800000">
            <a:off x="8413126" y="3097446"/>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43" name="Google Shape;643;p16"/>
          <p:cNvSpPr/>
          <p:nvPr/>
        </p:nvSpPr>
        <p:spPr>
          <a:xfrm rot="10800000">
            <a:off x="8413126" y="2805181"/>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44" name="Google Shape;644;p16"/>
          <p:cNvSpPr/>
          <p:nvPr/>
        </p:nvSpPr>
        <p:spPr>
          <a:xfrm rot="10800000">
            <a:off x="8413126" y="2659036"/>
            <a:ext cx="117867" cy="117892"/>
          </a:xfrm>
          <a:custGeom>
            <a:avLst/>
            <a:gdLst/>
            <a:ahLst/>
            <a:cxnLst/>
            <a:rect l="l" t="t" r="r" b="b"/>
            <a:pathLst>
              <a:path w="4856" h="4857"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45" name="Google Shape;645;p16"/>
          <p:cNvSpPr/>
          <p:nvPr/>
        </p:nvSpPr>
        <p:spPr>
          <a:xfrm rot="10800000">
            <a:off x="8413126" y="2366771"/>
            <a:ext cx="117867" cy="117892"/>
          </a:xfrm>
          <a:custGeom>
            <a:avLst/>
            <a:gdLst/>
            <a:ahLst/>
            <a:cxnLst/>
            <a:rect l="l" t="t" r="r" b="b"/>
            <a:pathLst>
              <a:path w="4856" h="4857"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46" name="Google Shape;646;p16"/>
          <p:cNvSpPr/>
          <p:nvPr/>
        </p:nvSpPr>
        <p:spPr>
          <a:xfrm rot="10800000">
            <a:off x="8413126" y="2220650"/>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47" name="Google Shape;647;p16"/>
          <p:cNvSpPr/>
          <p:nvPr/>
        </p:nvSpPr>
        <p:spPr>
          <a:xfrm rot="10800000">
            <a:off x="8413126" y="2074530"/>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48" name="Google Shape;648;p16"/>
          <p:cNvSpPr/>
          <p:nvPr/>
        </p:nvSpPr>
        <p:spPr>
          <a:xfrm rot="10800000">
            <a:off x="8413126" y="1928385"/>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49" name="Google Shape;649;p16"/>
          <p:cNvSpPr/>
          <p:nvPr/>
        </p:nvSpPr>
        <p:spPr>
          <a:xfrm rot="10800000">
            <a:off x="8413126" y="1782265"/>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50" name="Google Shape;650;p16"/>
          <p:cNvSpPr/>
          <p:nvPr/>
        </p:nvSpPr>
        <p:spPr>
          <a:xfrm rot="10800000">
            <a:off x="8413126" y="1636120"/>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51" name="Google Shape;651;p16"/>
          <p:cNvSpPr/>
          <p:nvPr/>
        </p:nvSpPr>
        <p:spPr>
          <a:xfrm rot="10800000">
            <a:off x="8413126" y="1489999"/>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52" name="Google Shape;652;p16"/>
          <p:cNvSpPr/>
          <p:nvPr/>
        </p:nvSpPr>
        <p:spPr>
          <a:xfrm rot="10800000">
            <a:off x="8413126" y="1343855"/>
            <a:ext cx="117867" cy="117892"/>
          </a:xfrm>
          <a:custGeom>
            <a:avLst/>
            <a:gdLst/>
            <a:ahLst/>
            <a:cxnLst/>
            <a:rect l="l" t="t" r="r" b="b"/>
            <a:pathLst>
              <a:path w="4856" h="4857"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53" name="Google Shape;653;p16"/>
          <p:cNvSpPr/>
          <p:nvPr/>
        </p:nvSpPr>
        <p:spPr>
          <a:xfrm rot="10800000">
            <a:off x="8413126" y="1051614"/>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54" name="Google Shape;654;p16"/>
          <p:cNvSpPr/>
          <p:nvPr/>
        </p:nvSpPr>
        <p:spPr>
          <a:xfrm rot="10800000">
            <a:off x="8413126" y="905469"/>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55" name="Google Shape;655;p16"/>
          <p:cNvSpPr/>
          <p:nvPr/>
        </p:nvSpPr>
        <p:spPr>
          <a:xfrm rot="10800000">
            <a:off x="8413126" y="759349"/>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56" name="Google Shape;656;p16"/>
          <p:cNvSpPr/>
          <p:nvPr/>
        </p:nvSpPr>
        <p:spPr>
          <a:xfrm rot="10800000">
            <a:off x="8413126" y="613204"/>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57" name="Google Shape;657;p16"/>
          <p:cNvSpPr/>
          <p:nvPr/>
        </p:nvSpPr>
        <p:spPr>
          <a:xfrm rot="10800000">
            <a:off x="8413126" y="467084"/>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58" name="Google Shape;658;p16"/>
          <p:cNvSpPr/>
          <p:nvPr/>
        </p:nvSpPr>
        <p:spPr>
          <a:xfrm rot="10800000">
            <a:off x="8413126" y="320939"/>
            <a:ext cx="117867" cy="117892"/>
          </a:xfrm>
          <a:custGeom>
            <a:avLst/>
            <a:gdLst/>
            <a:ahLst/>
            <a:cxnLst/>
            <a:rect l="l" t="t" r="r" b="b"/>
            <a:pathLst>
              <a:path w="4856" h="4857"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59" name="Google Shape;659;p16"/>
          <p:cNvSpPr/>
          <p:nvPr/>
        </p:nvSpPr>
        <p:spPr>
          <a:xfrm rot="10800000">
            <a:off x="8413126" y="174818"/>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60" name="Google Shape;660;p16"/>
          <p:cNvSpPr/>
          <p:nvPr/>
        </p:nvSpPr>
        <p:spPr>
          <a:xfrm rot="10800000">
            <a:off x="8413126" y="28698"/>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61" name="Google Shape;661;p16"/>
          <p:cNvSpPr/>
          <p:nvPr/>
        </p:nvSpPr>
        <p:spPr>
          <a:xfrm rot="10800000">
            <a:off x="8266981" y="4997133"/>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62" name="Google Shape;662;p16"/>
          <p:cNvSpPr/>
          <p:nvPr/>
        </p:nvSpPr>
        <p:spPr>
          <a:xfrm rot="10800000">
            <a:off x="8266981" y="4412627"/>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63" name="Google Shape;663;p16"/>
          <p:cNvSpPr/>
          <p:nvPr/>
        </p:nvSpPr>
        <p:spPr>
          <a:xfrm rot="10800000">
            <a:off x="8266981" y="4266482"/>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64" name="Google Shape;664;p16"/>
          <p:cNvSpPr/>
          <p:nvPr/>
        </p:nvSpPr>
        <p:spPr>
          <a:xfrm rot="10800000">
            <a:off x="8266981" y="3828096"/>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65" name="Google Shape;665;p16"/>
          <p:cNvSpPr/>
          <p:nvPr/>
        </p:nvSpPr>
        <p:spPr>
          <a:xfrm rot="10800000">
            <a:off x="8266981" y="3535831"/>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66" name="Google Shape;666;p16"/>
          <p:cNvSpPr/>
          <p:nvPr/>
        </p:nvSpPr>
        <p:spPr>
          <a:xfrm rot="10800000">
            <a:off x="8266981" y="3097446"/>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67" name="Google Shape;667;p16"/>
          <p:cNvSpPr/>
          <p:nvPr/>
        </p:nvSpPr>
        <p:spPr>
          <a:xfrm rot="10800000">
            <a:off x="8266981" y="2805181"/>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68" name="Google Shape;668;p16"/>
          <p:cNvSpPr/>
          <p:nvPr/>
        </p:nvSpPr>
        <p:spPr>
          <a:xfrm rot="10800000">
            <a:off x="8266981" y="2512915"/>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69" name="Google Shape;669;p16"/>
          <p:cNvSpPr/>
          <p:nvPr/>
        </p:nvSpPr>
        <p:spPr>
          <a:xfrm rot="10800000">
            <a:off x="8266981" y="2366771"/>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70" name="Google Shape;670;p16"/>
          <p:cNvSpPr/>
          <p:nvPr/>
        </p:nvSpPr>
        <p:spPr>
          <a:xfrm rot="10800000">
            <a:off x="8266981" y="2074530"/>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71" name="Google Shape;671;p16"/>
          <p:cNvSpPr/>
          <p:nvPr/>
        </p:nvSpPr>
        <p:spPr>
          <a:xfrm rot="10800000">
            <a:off x="8266981" y="1928385"/>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72" name="Google Shape;672;p16"/>
          <p:cNvSpPr/>
          <p:nvPr/>
        </p:nvSpPr>
        <p:spPr>
          <a:xfrm rot="10800000">
            <a:off x="8266981" y="1636120"/>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73" name="Google Shape;673;p16"/>
          <p:cNvSpPr/>
          <p:nvPr/>
        </p:nvSpPr>
        <p:spPr>
          <a:xfrm rot="10800000">
            <a:off x="8266981" y="1489999"/>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74" name="Google Shape;674;p16"/>
          <p:cNvSpPr/>
          <p:nvPr/>
        </p:nvSpPr>
        <p:spPr>
          <a:xfrm rot="10800000">
            <a:off x="8266981" y="1197734"/>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75" name="Google Shape;675;p16"/>
          <p:cNvSpPr/>
          <p:nvPr/>
        </p:nvSpPr>
        <p:spPr>
          <a:xfrm rot="10800000">
            <a:off x="8266981" y="1051614"/>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76" name="Google Shape;676;p16"/>
          <p:cNvSpPr/>
          <p:nvPr/>
        </p:nvSpPr>
        <p:spPr>
          <a:xfrm rot="10800000">
            <a:off x="8266981" y="905469"/>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77" name="Google Shape;677;p16"/>
          <p:cNvSpPr/>
          <p:nvPr/>
        </p:nvSpPr>
        <p:spPr>
          <a:xfrm rot="10800000">
            <a:off x="8266981" y="759349"/>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78" name="Google Shape;678;p16"/>
          <p:cNvSpPr/>
          <p:nvPr/>
        </p:nvSpPr>
        <p:spPr>
          <a:xfrm rot="10800000">
            <a:off x="8266981" y="467084"/>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79" name="Google Shape;679;p16"/>
          <p:cNvSpPr/>
          <p:nvPr/>
        </p:nvSpPr>
        <p:spPr>
          <a:xfrm rot="10800000">
            <a:off x="8266981" y="174818"/>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80" name="Google Shape;680;p16"/>
          <p:cNvSpPr/>
          <p:nvPr/>
        </p:nvSpPr>
        <p:spPr>
          <a:xfrm rot="10800000">
            <a:off x="8120861" y="4997133"/>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81" name="Google Shape;681;p16"/>
          <p:cNvSpPr/>
          <p:nvPr/>
        </p:nvSpPr>
        <p:spPr>
          <a:xfrm rot="10800000">
            <a:off x="8120861" y="4412627"/>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82" name="Google Shape;682;p16"/>
          <p:cNvSpPr/>
          <p:nvPr/>
        </p:nvSpPr>
        <p:spPr>
          <a:xfrm rot="10800000">
            <a:off x="8120861" y="4120362"/>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83" name="Google Shape;683;p16"/>
          <p:cNvSpPr/>
          <p:nvPr/>
        </p:nvSpPr>
        <p:spPr>
          <a:xfrm rot="10800000">
            <a:off x="8120861" y="3828096"/>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84" name="Google Shape;684;p16"/>
          <p:cNvSpPr/>
          <p:nvPr/>
        </p:nvSpPr>
        <p:spPr>
          <a:xfrm rot="10800000">
            <a:off x="8120861" y="3389711"/>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85" name="Google Shape;685;p16"/>
          <p:cNvSpPr/>
          <p:nvPr/>
        </p:nvSpPr>
        <p:spPr>
          <a:xfrm rot="10800000">
            <a:off x="8120861" y="2805181"/>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86" name="Google Shape;686;p16"/>
          <p:cNvSpPr/>
          <p:nvPr/>
        </p:nvSpPr>
        <p:spPr>
          <a:xfrm rot="10800000">
            <a:off x="8120861" y="2659036"/>
            <a:ext cx="117867" cy="117892"/>
          </a:xfrm>
          <a:custGeom>
            <a:avLst/>
            <a:gdLst/>
            <a:ahLst/>
            <a:cxnLst/>
            <a:rect l="l" t="t" r="r" b="b"/>
            <a:pathLst>
              <a:path w="4856" h="4857"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87" name="Google Shape;687;p16"/>
          <p:cNvSpPr/>
          <p:nvPr/>
        </p:nvSpPr>
        <p:spPr>
          <a:xfrm rot="10800000">
            <a:off x="8120861" y="1636120"/>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88" name="Google Shape;688;p16"/>
          <p:cNvSpPr/>
          <p:nvPr/>
        </p:nvSpPr>
        <p:spPr>
          <a:xfrm rot="10800000">
            <a:off x="8120861" y="1197734"/>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89" name="Google Shape;689;p16"/>
          <p:cNvSpPr/>
          <p:nvPr/>
        </p:nvSpPr>
        <p:spPr>
          <a:xfrm rot="10800000">
            <a:off x="8120861" y="467084"/>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90" name="Google Shape;690;p16"/>
          <p:cNvSpPr/>
          <p:nvPr/>
        </p:nvSpPr>
        <p:spPr>
          <a:xfrm rot="10800000">
            <a:off x="8120861" y="28698"/>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91" name="Google Shape;691;p16"/>
          <p:cNvSpPr/>
          <p:nvPr/>
        </p:nvSpPr>
        <p:spPr>
          <a:xfrm rot="10800000">
            <a:off x="7974716" y="4851012"/>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92" name="Google Shape;692;p16"/>
          <p:cNvSpPr/>
          <p:nvPr/>
        </p:nvSpPr>
        <p:spPr>
          <a:xfrm rot="10800000">
            <a:off x="7974716" y="4412627"/>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93" name="Google Shape;693;p16"/>
          <p:cNvSpPr/>
          <p:nvPr/>
        </p:nvSpPr>
        <p:spPr>
          <a:xfrm rot="10800000">
            <a:off x="7974716" y="1928385"/>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94" name="Google Shape;694;p16"/>
          <p:cNvSpPr/>
          <p:nvPr/>
        </p:nvSpPr>
        <p:spPr>
          <a:xfrm rot="10800000">
            <a:off x="7974716" y="759349"/>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95" name="Google Shape;695;p16"/>
          <p:cNvSpPr/>
          <p:nvPr/>
        </p:nvSpPr>
        <p:spPr>
          <a:xfrm rot="10800000">
            <a:off x="7974716" y="174818"/>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96" name="Google Shape;696;p16"/>
          <p:cNvSpPr/>
          <p:nvPr/>
        </p:nvSpPr>
        <p:spPr>
          <a:xfrm rot="10800000">
            <a:off x="7828596" y="4558747"/>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97" name="Google Shape;697;p16"/>
          <p:cNvSpPr/>
          <p:nvPr/>
        </p:nvSpPr>
        <p:spPr>
          <a:xfrm rot="10800000">
            <a:off x="7828596" y="3389711"/>
            <a:ext cx="117867" cy="117867"/>
          </a:xfrm>
          <a:custGeom>
            <a:avLst/>
            <a:gdLst/>
            <a:ahLst/>
            <a:cxnLst/>
            <a:rect l="l" t="t" r="r" b="b"/>
            <a:pathLst>
              <a:path w="4856" h="4856" extrusionOk="0">
                <a:moveTo>
                  <a:pt x="0" y="1"/>
                </a:moveTo>
                <a:lnTo>
                  <a:pt x="0"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98" name="Google Shape;698;p16"/>
          <p:cNvSpPr/>
          <p:nvPr/>
        </p:nvSpPr>
        <p:spPr>
          <a:xfrm rot="10800000">
            <a:off x="7828596" y="2512915"/>
            <a:ext cx="117867" cy="117867"/>
          </a:xfrm>
          <a:custGeom>
            <a:avLst/>
            <a:gdLst/>
            <a:ahLst/>
            <a:cxnLst/>
            <a:rect l="l" t="t" r="r" b="b"/>
            <a:pathLst>
              <a:path w="4856" h="4856" extrusionOk="0">
                <a:moveTo>
                  <a:pt x="0" y="0"/>
                </a:moveTo>
                <a:lnTo>
                  <a:pt x="0"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99" name="Google Shape;699;p16"/>
          <p:cNvSpPr/>
          <p:nvPr/>
        </p:nvSpPr>
        <p:spPr>
          <a:xfrm rot="10800000">
            <a:off x="7682451" y="320939"/>
            <a:ext cx="117892" cy="117892"/>
          </a:xfrm>
          <a:custGeom>
            <a:avLst/>
            <a:gdLst/>
            <a:ahLst/>
            <a:cxnLst/>
            <a:rect l="l" t="t" r="r" b="b"/>
            <a:pathLst>
              <a:path w="4857" h="4857"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700" name="Google Shape;700;p16"/>
          <p:cNvSpPr/>
          <p:nvPr/>
        </p:nvSpPr>
        <p:spPr>
          <a:xfrm rot="10800000">
            <a:off x="7536331" y="613204"/>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701" name="Google Shape;701;p16"/>
          <p:cNvSpPr/>
          <p:nvPr/>
        </p:nvSpPr>
        <p:spPr>
          <a:xfrm rot="10800000">
            <a:off x="7244065" y="2659036"/>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702" name="Google Shape;702;p16"/>
          <p:cNvSpPr/>
          <p:nvPr/>
        </p:nvSpPr>
        <p:spPr>
          <a:xfrm rot="10800000">
            <a:off x="7244065" y="174818"/>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703" name="Google Shape;703;p16"/>
          <p:cNvSpPr/>
          <p:nvPr/>
        </p:nvSpPr>
        <p:spPr>
          <a:xfrm rot="10800000">
            <a:off x="6659535" y="4266482"/>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704" name="Google Shape;704;p16"/>
          <p:cNvSpPr/>
          <p:nvPr/>
        </p:nvSpPr>
        <p:spPr>
          <a:xfrm rot="10800000">
            <a:off x="8266981" y="3974217"/>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05" name="Google Shape;705;p16"/>
          <p:cNvSpPr/>
          <p:nvPr/>
        </p:nvSpPr>
        <p:spPr>
          <a:xfrm rot="10800000">
            <a:off x="8266981" y="3681952"/>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06" name="Google Shape;706;p16"/>
          <p:cNvSpPr/>
          <p:nvPr/>
        </p:nvSpPr>
        <p:spPr>
          <a:xfrm rot="10800000">
            <a:off x="8266981" y="2659036"/>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07" name="Google Shape;707;p16"/>
          <p:cNvSpPr/>
          <p:nvPr/>
        </p:nvSpPr>
        <p:spPr>
          <a:xfrm rot="10800000">
            <a:off x="8266981" y="1343855"/>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08" name="Google Shape;708;p16"/>
          <p:cNvSpPr/>
          <p:nvPr/>
        </p:nvSpPr>
        <p:spPr>
          <a:xfrm rot="10800000">
            <a:off x="8266981" y="613204"/>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09" name="Google Shape;709;p16"/>
          <p:cNvSpPr/>
          <p:nvPr/>
        </p:nvSpPr>
        <p:spPr>
          <a:xfrm rot="10800000">
            <a:off x="8266981" y="320939"/>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10" name="Google Shape;710;p16"/>
          <p:cNvSpPr/>
          <p:nvPr/>
        </p:nvSpPr>
        <p:spPr>
          <a:xfrm rot="10800000">
            <a:off x="8120860" y="4704868"/>
            <a:ext cx="117867" cy="117892"/>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11" name="Google Shape;711;p16"/>
          <p:cNvSpPr/>
          <p:nvPr/>
        </p:nvSpPr>
        <p:spPr>
          <a:xfrm rot="10800000">
            <a:off x="8120860" y="3974217"/>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12" name="Google Shape;712;p16"/>
          <p:cNvSpPr/>
          <p:nvPr/>
        </p:nvSpPr>
        <p:spPr>
          <a:xfrm rot="10800000">
            <a:off x="8120860" y="2512915"/>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13" name="Google Shape;713;p16"/>
          <p:cNvSpPr/>
          <p:nvPr/>
        </p:nvSpPr>
        <p:spPr>
          <a:xfrm rot="10800000">
            <a:off x="8120860" y="1928385"/>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14" name="Google Shape;714;p16"/>
          <p:cNvSpPr/>
          <p:nvPr/>
        </p:nvSpPr>
        <p:spPr>
          <a:xfrm rot="10800000">
            <a:off x="8120860" y="1782265"/>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15" name="Google Shape;715;p16"/>
          <p:cNvSpPr/>
          <p:nvPr/>
        </p:nvSpPr>
        <p:spPr>
          <a:xfrm rot="10800000">
            <a:off x="8120860" y="1051614"/>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16" name="Google Shape;716;p16"/>
          <p:cNvSpPr/>
          <p:nvPr/>
        </p:nvSpPr>
        <p:spPr>
          <a:xfrm rot="10800000">
            <a:off x="8120860" y="174818"/>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17" name="Google Shape;717;p16"/>
          <p:cNvSpPr/>
          <p:nvPr/>
        </p:nvSpPr>
        <p:spPr>
          <a:xfrm rot="10800000">
            <a:off x="7974716" y="4997133"/>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18" name="Google Shape;718;p16"/>
          <p:cNvSpPr/>
          <p:nvPr/>
        </p:nvSpPr>
        <p:spPr>
          <a:xfrm rot="10800000">
            <a:off x="7974716" y="3828096"/>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19" name="Google Shape;719;p16"/>
          <p:cNvSpPr/>
          <p:nvPr/>
        </p:nvSpPr>
        <p:spPr>
          <a:xfrm rot="10800000">
            <a:off x="7974716" y="3535831"/>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20" name="Google Shape;720;p16"/>
          <p:cNvSpPr/>
          <p:nvPr/>
        </p:nvSpPr>
        <p:spPr>
          <a:xfrm rot="10800000">
            <a:off x="7974716" y="3389711"/>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21" name="Google Shape;721;p16"/>
          <p:cNvSpPr/>
          <p:nvPr/>
        </p:nvSpPr>
        <p:spPr>
          <a:xfrm rot="10800000">
            <a:off x="7974716" y="3243566"/>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22" name="Google Shape;722;p16"/>
          <p:cNvSpPr/>
          <p:nvPr/>
        </p:nvSpPr>
        <p:spPr>
          <a:xfrm rot="10800000">
            <a:off x="7974716" y="3097446"/>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23" name="Google Shape;723;p16"/>
          <p:cNvSpPr/>
          <p:nvPr/>
        </p:nvSpPr>
        <p:spPr>
          <a:xfrm rot="10800000">
            <a:off x="7974716" y="2951301"/>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24" name="Google Shape;724;p16"/>
          <p:cNvSpPr/>
          <p:nvPr/>
        </p:nvSpPr>
        <p:spPr>
          <a:xfrm rot="10800000">
            <a:off x="7974716" y="2805181"/>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25" name="Google Shape;725;p16"/>
          <p:cNvSpPr/>
          <p:nvPr/>
        </p:nvSpPr>
        <p:spPr>
          <a:xfrm rot="10800000">
            <a:off x="7974716" y="2659036"/>
            <a:ext cx="117892" cy="117892"/>
          </a:xfrm>
          <a:custGeom>
            <a:avLst/>
            <a:gdLst/>
            <a:ahLst/>
            <a:cxnLst/>
            <a:rect l="l" t="t" r="r" b="b"/>
            <a:pathLst>
              <a:path w="4857"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26" name="Google Shape;726;p16"/>
          <p:cNvSpPr/>
          <p:nvPr/>
        </p:nvSpPr>
        <p:spPr>
          <a:xfrm rot="10800000">
            <a:off x="7974716" y="2512915"/>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27" name="Google Shape;727;p16"/>
          <p:cNvSpPr/>
          <p:nvPr/>
        </p:nvSpPr>
        <p:spPr>
          <a:xfrm rot="10800000">
            <a:off x="7974716" y="2366771"/>
            <a:ext cx="117892" cy="117892"/>
          </a:xfrm>
          <a:custGeom>
            <a:avLst/>
            <a:gdLst/>
            <a:ahLst/>
            <a:cxnLst/>
            <a:rect l="l" t="t" r="r" b="b"/>
            <a:pathLst>
              <a:path w="4857"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28" name="Google Shape;728;p16"/>
          <p:cNvSpPr/>
          <p:nvPr/>
        </p:nvSpPr>
        <p:spPr>
          <a:xfrm rot="10800000">
            <a:off x="7974716" y="2220650"/>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29" name="Google Shape;729;p16"/>
          <p:cNvSpPr/>
          <p:nvPr/>
        </p:nvSpPr>
        <p:spPr>
          <a:xfrm rot="10800000">
            <a:off x="7974716" y="1489999"/>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30" name="Google Shape;730;p16"/>
          <p:cNvSpPr/>
          <p:nvPr/>
        </p:nvSpPr>
        <p:spPr>
          <a:xfrm rot="10800000">
            <a:off x="7974716" y="1343855"/>
            <a:ext cx="117892" cy="117892"/>
          </a:xfrm>
          <a:custGeom>
            <a:avLst/>
            <a:gdLst/>
            <a:ahLst/>
            <a:cxnLst/>
            <a:rect l="l" t="t" r="r" b="b"/>
            <a:pathLst>
              <a:path w="4857"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31" name="Google Shape;731;p16"/>
          <p:cNvSpPr/>
          <p:nvPr/>
        </p:nvSpPr>
        <p:spPr>
          <a:xfrm rot="10800000">
            <a:off x="7974716" y="1197734"/>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32" name="Google Shape;732;p16"/>
          <p:cNvSpPr/>
          <p:nvPr/>
        </p:nvSpPr>
        <p:spPr>
          <a:xfrm rot="10800000">
            <a:off x="7974716" y="1051614"/>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33" name="Google Shape;733;p16"/>
          <p:cNvSpPr/>
          <p:nvPr/>
        </p:nvSpPr>
        <p:spPr>
          <a:xfrm rot="10800000">
            <a:off x="7974716" y="905469"/>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34" name="Google Shape;734;p16"/>
          <p:cNvSpPr/>
          <p:nvPr/>
        </p:nvSpPr>
        <p:spPr>
          <a:xfrm rot="10800000">
            <a:off x="7974716" y="613204"/>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35" name="Google Shape;735;p16"/>
          <p:cNvSpPr/>
          <p:nvPr/>
        </p:nvSpPr>
        <p:spPr>
          <a:xfrm rot="10800000">
            <a:off x="7974716" y="467084"/>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36" name="Google Shape;736;p16"/>
          <p:cNvSpPr/>
          <p:nvPr/>
        </p:nvSpPr>
        <p:spPr>
          <a:xfrm rot="10800000">
            <a:off x="7828595" y="4851012"/>
            <a:ext cx="117867" cy="117867"/>
          </a:xfrm>
          <a:custGeom>
            <a:avLst/>
            <a:gdLst/>
            <a:ahLst/>
            <a:cxnLst/>
            <a:rect l="l" t="t" r="r" b="b"/>
            <a:pathLst>
              <a:path w="4856" h="4856" extrusionOk="0">
                <a:moveTo>
                  <a:pt x="0" y="0"/>
                </a:moveTo>
                <a:lnTo>
                  <a:pt x="0"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37" name="Google Shape;737;p16"/>
          <p:cNvSpPr/>
          <p:nvPr/>
        </p:nvSpPr>
        <p:spPr>
          <a:xfrm rot="10800000">
            <a:off x="7828595" y="4120362"/>
            <a:ext cx="117867" cy="117867"/>
          </a:xfrm>
          <a:custGeom>
            <a:avLst/>
            <a:gdLst/>
            <a:ahLst/>
            <a:cxnLst/>
            <a:rect l="l" t="t" r="r" b="b"/>
            <a:pathLst>
              <a:path w="4856" h="4856"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38" name="Google Shape;738;p16"/>
          <p:cNvSpPr/>
          <p:nvPr/>
        </p:nvSpPr>
        <p:spPr>
          <a:xfrm rot="10800000">
            <a:off x="7828595" y="3974217"/>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39" name="Google Shape;739;p16"/>
          <p:cNvSpPr/>
          <p:nvPr/>
        </p:nvSpPr>
        <p:spPr>
          <a:xfrm rot="10800000">
            <a:off x="7828595" y="3828096"/>
            <a:ext cx="117867" cy="117867"/>
          </a:xfrm>
          <a:custGeom>
            <a:avLst/>
            <a:gdLst/>
            <a:ahLst/>
            <a:cxnLst/>
            <a:rect l="l" t="t" r="r" b="b"/>
            <a:pathLst>
              <a:path w="4856" h="4856" extrusionOk="0">
                <a:moveTo>
                  <a:pt x="0" y="0"/>
                </a:moveTo>
                <a:lnTo>
                  <a:pt x="0"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40" name="Google Shape;740;p16"/>
          <p:cNvSpPr/>
          <p:nvPr/>
        </p:nvSpPr>
        <p:spPr>
          <a:xfrm rot="10800000">
            <a:off x="7828595" y="3535831"/>
            <a:ext cx="117867" cy="117867"/>
          </a:xfrm>
          <a:custGeom>
            <a:avLst/>
            <a:gdLst/>
            <a:ahLst/>
            <a:cxnLst/>
            <a:rect l="l" t="t" r="r" b="b"/>
            <a:pathLst>
              <a:path w="4856" h="4856" extrusionOk="0">
                <a:moveTo>
                  <a:pt x="0" y="0"/>
                </a:moveTo>
                <a:lnTo>
                  <a:pt x="0"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41" name="Google Shape;741;p16"/>
          <p:cNvSpPr/>
          <p:nvPr/>
        </p:nvSpPr>
        <p:spPr>
          <a:xfrm rot="10800000">
            <a:off x="7828595" y="3243566"/>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42" name="Google Shape;742;p16"/>
          <p:cNvSpPr/>
          <p:nvPr/>
        </p:nvSpPr>
        <p:spPr>
          <a:xfrm rot="10800000">
            <a:off x="7828595" y="2659036"/>
            <a:ext cx="117867" cy="117892"/>
          </a:xfrm>
          <a:custGeom>
            <a:avLst/>
            <a:gdLst/>
            <a:ahLst/>
            <a:cxnLst/>
            <a:rect l="l" t="t" r="r" b="b"/>
            <a:pathLst>
              <a:path w="4856" h="4857"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43" name="Google Shape;743;p16"/>
          <p:cNvSpPr/>
          <p:nvPr/>
        </p:nvSpPr>
        <p:spPr>
          <a:xfrm rot="10800000">
            <a:off x="7828595" y="2366771"/>
            <a:ext cx="117867" cy="117892"/>
          </a:xfrm>
          <a:custGeom>
            <a:avLst/>
            <a:gdLst/>
            <a:ahLst/>
            <a:cxnLst/>
            <a:rect l="l" t="t" r="r" b="b"/>
            <a:pathLst>
              <a:path w="4856" h="4857"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44" name="Google Shape;744;p16"/>
          <p:cNvSpPr/>
          <p:nvPr/>
        </p:nvSpPr>
        <p:spPr>
          <a:xfrm rot="10800000">
            <a:off x="7828595" y="2220650"/>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45" name="Google Shape;745;p16"/>
          <p:cNvSpPr/>
          <p:nvPr/>
        </p:nvSpPr>
        <p:spPr>
          <a:xfrm rot="10800000">
            <a:off x="7828595" y="2074530"/>
            <a:ext cx="117867" cy="117867"/>
          </a:xfrm>
          <a:custGeom>
            <a:avLst/>
            <a:gdLst/>
            <a:ahLst/>
            <a:cxnLst/>
            <a:rect l="l" t="t" r="r" b="b"/>
            <a:pathLst>
              <a:path w="4856" h="4856"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46" name="Google Shape;746;p16"/>
          <p:cNvSpPr/>
          <p:nvPr/>
        </p:nvSpPr>
        <p:spPr>
          <a:xfrm rot="10800000">
            <a:off x="7828595" y="1782265"/>
            <a:ext cx="117867" cy="117867"/>
          </a:xfrm>
          <a:custGeom>
            <a:avLst/>
            <a:gdLst/>
            <a:ahLst/>
            <a:cxnLst/>
            <a:rect l="l" t="t" r="r" b="b"/>
            <a:pathLst>
              <a:path w="4856" h="4856"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47" name="Google Shape;747;p16"/>
          <p:cNvSpPr/>
          <p:nvPr/>
        </p:nvSpPr>
        <p:spPr>
          <a:xfrm rot="10800000">
            <a:off x="7828595" y="1636120"/>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48" name="Google Shape;748;p16"/>
          <p:cNvSpPr/>
          <p:nvPr/>
        </p:nvSpPr>
        <p:spPr>
          <a:xfrm rot="10800000">
            <a:off x="7828595" y="1489999"/>
            <a:ext cx="117867" cy="117867"/>
          </a:xfrm>
          <a:custGeom>
            <a:avLst/>
            <a:gdLst/>
            <a:ahLst/>
            <a:cxnLst/>
            <a:rect l="l" t="t" r="r" b="b"/>
            <a:pathLst>
              <a:path w="4856" h="4856" extrusionOk="0">
                <a:moveTo>
                  <a:pt x="0" y="0"/>
                </a:moveTo>
                <a:lnTo>
                  <a:pt x="0"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49" name="Google Shape;749;p16"/>
          <p:cNvSpPr/>
          <p:nvPr/>
        </p:nvSpPr>
        <p:spPr>
          <a:xfrm rot="10800000">
            <a:off x="7828595" y="1343855"/>
            <a:ext cx="117867" cy="117892"/>
          </a:xfrm>
          <a:custGeom>
            <a:avLst/>
            <a:gdLst/>
            <a:ahLst/>
            <a:cxnLst/>
            <a:rect l="l" t="t" r="r" b="b"/>
            <a:pathLst>
              <a:path w="4856" h="4857"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50" name="Google Shape;750;p16"/>
          <p:cNvSpPr/>
          <p:nvPr/>
        </p:nvSpPr>
        <p:spPr>
          <a:xfrm rot="10800000">
            <a:off x="7828595" y="1051614"/>
            <a:ext cx="117867" cy="117867"/>
          </a:xfrm>
          <a:custGeom>
            <a:avLst/>
            <a:gdLst/>
            <a:ahLst/>
            <a:cxnLst/>
            <a:rect l="l" t="t" r="r" b="b"/>
            <a:pathLst>
              <a:path w="4856" h="4856"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51" name="Google Shape;751;p16"/>
          <p:cNvSpPr/>
          <p:nvPr/>
        </p:nvSpPr>
        <p:spPr>
          <a:xfrm rot="10800000">
            <a:off x="7828595" y="905469"/>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52" name="Google Shape;752;p16"/>
          <p:cNvSpPr/>
          <p:nvPr/>
        </p:nvSpPr>
        <p:spPr>
          <a:xfrm rot="10800000">
            <a:off x="7828595" y="467084"/>
            <a:ext cx="117867" cy="117867"/>
          </a:xfrm>
          <a:custGeom>
            <a:avLst/>
            <a:gdLst/>
            <a:ahLst/>
            <a:cxnLst/>
            <a:rect l="l" t="t" r="r" b="b"/>
            <a:pathLst>
              <a:path w="4856" h="4856"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53" name="Google Shape;753;p16"/>
          <p:cNvSpPr/>
          <p:nvPr/>
        </p:nvSpPr>
        <p:spPr>
          <a:xfrm rot="10800000">
            <a:off x="7828595" y="320939"/>
            <a:ext cx="117867" cy="117892"/>
          </a:xfrm>
          <a:custGeom>
            <a:avLst/>
            <a:gdLst/>
            <a:ahLst/>
            <a:cxnLst/>
            <a:rect l="l" t="t" r="r" b="b"/>
            <a:pathLst>
              <a:path w="4856" h="4857"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54" name="Google Shape;754;p16"/>
          <p:cNvSpPr/>
          <p:nvPr/>
        </p:nvSpPr>
        <p:spPr>
          <a:xfrm rot="10800000">
            <a:off x="7828595" y="174818"/>
            <a:ext cx="117867" cy="117867"/>
          </a:xfrm>
          <a:custGeom>
            <a:avLst/>
            <a:gdLst/>
            <a:ahLst/>
            <a:cxnLst/>
            <a:rect l="l" t="t" r="r" b="b"/>
            <a:pathLst>
              <a:path w="4856" h="4856" extrusionOk="0">
                <a:moveTo>
                  <a:pt x="0" y="0"/>
                </a:moveTo>
                <a:lnTo>
                  <a:pt x="0"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55" name="Google Shape;755;p16"/>
          <p:cNvSpPr/>
          <p:nvPr/>
        </p:nvSpPr>
        <p:spPr>
          <a:xfrm rot="10800000">
            <a:off x="7682451" y="4997133"/>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56" name="Google Shape;756;p16"/>
          <p:cNvSpPr/>
          <p:nvPr/>
        </p:nvSpPr>
        <p:spPr>
          <a:xfrm rot="10800000">
            <a:off x="7682451" y="4558747"/>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57" name="Google Shape;757;p16"/>
          <p:cNvSpPr/>
          <p:nvPr/>
        </p:nvSpPr>
        <p:spPr>
          <a:xfrm rot="10800000">
            <a:off x="7682451" y="4412627"/>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58" name="Google Shape;758;p16"/>
          <p:cNvSpPr/>
          <p:nvPr/>
        </p:nvSpPr>
        <p:spPr>
          <a:xfrm rot="10800000">
            <a:off x="7682451" y="4120362"/>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59" name="Google Shape;759;p16"/>
          <p:cNvSpPr/>
          <p:nvPr/>
        </p:nvSpPr>
        <p:spPr>
          <a:xfrm rot="10800000">
            <a:off x="7682451" y="3974217"/>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60" name="Google Shape;760;p16"/>
          <p:cNvSpPr/>
          <p:nvPr/>
        </p:nvSpPr>
        <p:spPr>
          <a:xfrm rot="10800000">
            <a:off x="7682451" y="3681952"/>
            <a:ext cx="117892" cy="117892"/>
          </a:xfrm>
          <a:custGeom>
            <a:avLst/>
            <a:gdLst/>
            <a:ahLst/>
            <a:cxnLst/>
            <a:rect l="l" t="t" r="r" b="b"/>
            <a:pathLst>
              <a:path w="4857"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61" name="Google Shape;761;p16"/>
          <p:cNvSpPr/>
          <p:nvPr/>
        </p:nvSpPr>
        <p:spPr>
          <a:xfrm rot="10800000">
            <a:off x="7682451" y="3535831"/>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62" name="Google Shape;762;p16"/>
          <p:cNvSpPr/>
          <p:nvPr/>
        </p:nvSpPr>
        <p:spPr>
          <a:xfrm rot="10800000">
            <a:off x="7682451" y="3389711"/>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63" name="Google Shape;763;p16"/>
          <p:cNvSpPr/>
          <p:nvPr/>
        </p:nvSpPr>
        <p:spPr>
          <a:xfrm rot="10800000">
            <a:off x="7682451" y="3243566"/>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64" name="Google Shape;764;p16"/>
          <p:cNvSpPr/>
          <p:nvPr/>
        </p:nvSpPr>
        <p:spPr>
          <a:xfrm rot="10800000">
            <a:off x="7682451" y="3097446"/>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65" name="Google Shape;765;p16"/>
          <p:cNvSpPr/>
          <p:nvPr/>
        </p:nvSpPr>
        <p:spPr>
          <a:xfrm rot="10800000">
            <a:off x="7682451" y="2951301"/>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66" name="Google Shape;766;p16"/>
          <p:cNvSpPr/>
          <p:nvPr/>
        </p:nvSpPr>
        <p:spPr>
          <a:xfrm rot="10800000">
            <a:off x="7682451" y="2805181"/>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67" name="Google Shape;767;p16"/>
          <p:cNvSpPr/>
          <p:nvPr/>
        </p:nvSpPr>
        <p:spPr>
          <a:xfrm rot="10800000">
            <a:off x="7682451" y="2512915"/>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68" name="Google Shape;768;p16"/>
          <p:cNvSpPr/>
          <p:nvPr/>
        </p:nvSpPr>
        <p:spPr>
          <a:xfrm rot="10800000">
            <a:off x="7682451" y="2220650"/>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69" name="Google Shape;769;p16"/>
          <p:cNvSpPr/>
          <p:nvPr/>
        </p:nvSpPr>
        <p:spPr>
          <a:xfrm rot="10800000">
            <a:off x="7682451" y="2074530"/>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70" name="Google Shape;770;p16"/>
          <p:cNvSpPr/>
          <p:nvPr/>
        </p:nvSpPr>
        <p:spPr>
          <a:xfrm rot="10800000">
            <a:off x="7682451" y="1928385"/>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71" name="Google Shape;771;p16"/>
          <p:cNvSpPr/>
          <p:nvPr/>
        </p:nvSpPr>
        <p:spPr>
          <a:xfrm rot="10800000">
            <a:off x="7682451" y="1782265"/>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72" name="Google Shape;772;p16"/>
          <p:cNvSpPr/>
          <p:nvPr/>
        </p:nvSpPr>
        <p:spPr>
          <a:xfrm rot="10800000">
            <a:off x="7682451" y="1636120"/>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73" name="Google Shape;773;p16"/>
          <p:cNvSpPr/>
          <p:nvPr/>
        </p:nvSpPr>
        <p:spPr>
          <a:xfrm rot="10800000">
            <a:off x="7682451" y="1343855"/>
            <a:ext cx="117892" cy="117892"/>
          </a:xfrm>
          <a:custGeom>
            <a:avLst/>
            <a:gdLst/>
            <a:ahLst/>
            <a:cxnLst/>
            <a:rect l="l" t="t" r="r" b="b"/>
            <a:pathLst>
              <a:path w="4857"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74" name="Google Shape;774;p16"/>
          <p:cNvSpPr/>
          <p:nvPr/>
        </p:nvSpPr>
        <p:spPr>
          <a:xfrm rot="10800000">
            <a:off x="7682451" y="1197734"/>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75" name="Google Shape;775;p16"/>
          <p:cNvSpPr/>
          <p:nvPr/>
        </p:nvSpPr>
        <p:spPr>
          <a:xfrm rot="10800000">
            <a:off x="7682451" y="905469"/>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76" name="Google Shape;776;p16"/>
          <p:cNvSpPr/>
          <p:nvPr/>
        </p:nvSpPr>
        <p:spPr>
          <a:xfrm rot="10800000">
            <a:off x="7682451" y="759349"/>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77" name="Google Shape;777;p16"/>
          <p:cNvSpPr/>
          <p:nvPr/>
        </p:nvSpPr>
        <p:spPr>
          <a:xfrm rot="10800000">
            <a:off x="7682451" y="613204"/>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78" name="Google Shape;778;p16"/>
          <p:cNvSpPr/>
          <p:nvPr/>
        </p:nvSpPr>
        <p:spPr>
          <a:xfrm rot="10800000">
            <a:off x="7682451" y="174818"/>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79" name="Google Shape;779;p16"/>
          <p:cNvSpPr/>
          <p:nvPr/>
        </p:nvSpPr>
        <p:spPr>
          <a:xfrm rot="10800000">
            <a:off x="7682451" y="28698"/>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80" name="Google Shape;780;p16"/>
          <p:cNvSpPr/>
          <p:nvPr/>
        </p:nvSpPr>
        <p:spPr>
          <a:xfrm rot="10800000">
            <a:off x="7536330" y="4704868"/>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81" name="Google Shape;781;p16"/>
          <p:cNvSpPr/>
          <p:nvPr/>
        </p:nvSpPr>
        <p:spPr>
          <a:xfrm rot="10800000">
            <a:off x="7536330" y="4558747"/>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82" name="Google Shape;782;p16"/>
          <p:cNvSpPr/>
          <p:nvPr/>
        </p:nvSpPr>
        <p:spPr>
          <a:xfrm rot="10800000">
            <a:off x="7536330" y="4266482"/>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83" name="Google Shape;783;p16"/>
          <p:cNvSpPr/>
          <p:nvPr/>
        </p:nvSpPr>
        <p:spPr>
          <a:xfrm rot="10800000">
            <a:off x="7536330" y="3974217"/>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84" name="Google Shape;784;p16"/>
          <p:cNvSpPr/>
          <p:nvPr/>
        </p:nvSpPr>
        <p:spPr>
          <a:xfrm rot="10800000">
            <a:off x="7536330" y="3828096"/>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85" name="Google Shape;785;p16"/>
          <p:cNvSpPr/>
          <p:nvPr/>
        </p:nvSpPr>
        <p:spPr>
          <a:xfrm rot="10800000">
            <a:off x="7536330" y="3681952"/>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86" name="Google Shape;786;p16"/>
          <p:cNvSpPr/>
          <p:nvPr/>
        </p:nvSpPr>
        <p:spPr>
          <a:xfrm rot="10800000">
            <a:off x="7536330" y="3535831"/>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87" name="Google Shape;787;p16"/>
          <p:cNvSpPr/>
          <p:nvPr/>
        </p:nvSpPr>
        <p:spPr>
          <a:xfrm rot="10800000">
            <a:off x="7536330" y="3097446"/>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88" name="Google Shape;788;p16"/>
          <p:cNvSpPr/>
          <p:nvPr/>
        </p:nvSpPr>
        <p:spPr>
          <a:xfrm rot="10800000">
            <a:off x="7536330" y="2951301"/>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89" name="Google Shape;789;p16"/>
          <p:cNvSpPr/>
          <p:nvPr/>
        </p:nvSpPr>
        <p:spPr>
          <a:xfrm rot="10800000">
            <a:off x="7536330" y="2805181"/>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90" name="Google Shape;790;p16"/>
          <p:cNvSpPr/>
          <p:nvPr/>
        </p:nvSpPr>
        <p:spPr>
          <a:xfrm rot="10800000">
            <a:off x="7536330" y="2659036"/>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91" name="Google Shape;791;p16"/>
          <p:cNvSpPr/>
          <p:nvPr/>
        </p:nvSpPr>
        <p:spPr>
          <a:xfrm rot="10800000">
            <a:off x="7536330" y="2512915"/>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92" name="Google Shape;792;p16"/>
          <p:cNvSpPr/>
          <p:nvPr/>
        </p:nvSpPr>
        <p:spPr>
          <a:xfrm rot="10800000">
            <a:off x="7536330" y="2366771"/>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93" name="Google Shape;793;p16"/>
          <p:cNvSpPr/>
          <p:nvPr/>
        </p:nvSpPr>
        <p:spPr>
          <a:xfrm rot="10800000">
            <a:off x="7536330" y="2220650"/>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94" name="Google Shape;794;p16"/>
          <p:cNvSpPr/>
          <p:nvPr/>
        </p:nvSpPr>
        <p:spPr>
          <a:xfrm rot="10800000">
            <a:off x="7536330" y="2074530"/>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95" name="Google Shape;795;p16"/>
          <p:cNvSpPr/>
          <p:nvPr/>
        </p:nvSpPr>
        <p:spPr>
          <a:xfrm rot="10800000">
            <a:off x="7536330" y="1928385"/>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96" name="Google Shape;796;p16"/>
          <p:cNvSpPr/>
          <p:nvPr/>
        </p:nvSpPr>
        <p:spPr>
          <a:xfrm rot="10800000">
            <a:off x="7536330" y="1782265"/>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97" name="Google Shape;797;p16"/>
          <p:cNvSpPr/>
          <p:nvPr/>
        </p:nvSpPr>
        <p:spPr>
          <a:xfrm rot="10800000">
            <a:off x="7536330" y="1489999"/>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98" name="Google Shape;798;p16"/>
          <p:cNvSpPr/>
          <p:nvPr/>
        </p:nvSpPr>
        <p:spPr>
          <a:xfrm rot="10800000">
            <a:off x="7536330" y="1197734"/>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99" name="Google Shape;799;p16"/>
          <p:cNvSpPr/>
          <p:nvPr/>
        </p:nvSpPr>
        <p:spPr>
          <a:xfrm rot="10800000">
            <a:off x="7536330" y="1051614"/>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00" name="Google Shape;800;p16"/>
          <p:cNvSpPr/>
          <p:nvPr/>
        </p:nvSpPr>
        <p:spPr>
          <a:xfrm rot="10800000">
            <a:off x="7536330" y="905469"/>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01" name="Google Shape;801;p16"/>
          <p:cNvSpPr/>
          <p:nvPr/>
        </p:nvSpPr>
        <p:spPr>
          <a:xfrm rot="10800000">
            <a:off x="7536330" y="759349"/>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02" name="Google Shape;802;p16"/>
          <p:cNvSpPr/>
          <p:nvPr/>
        </p:nvSpPr>
        <p:spPr>
          <a:xfrm rot="10800000">
            <a:off x="7536330" y="467084"/>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03" name="Google Shape;803;p16"/>
          <p:cNvSpPr/>
          <p:nvPr/>
        </p:nvSpPr>
        <p:spPr>
          <a:xfrm rot="10800000">
            <a:off x="7536330" y="320939"/>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04" name="Google Shape;804;p16"/>
          <p:cNvSpPr/>
          <p:nvPr/>
        </p:nvSpPr>
        <p:spPr>
          <a:xfrm rot="10800000">
            <a:off x="7536330" y="174818"/>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05" name="Google Shape;805;p16"/>
          <p:cNvSpPr/>
          <p:nvPr/>
        </p:nvSpPr>
        <p:spPr>
          <a:xfrm rot="10800000">
            <a:off x="7536330" y="28698"/>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06" name="Google Shape;806;p16"/>
          <p:cNvSpPr/>
          <p:nvPr/>
        </p:nvSpPr>
        <p:spPr>
          <a:xfrm rot="10800000">
            <a:off x="7390210" y="4851012"/>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07" name="Google Shape;807;p16"/>
          <p:cNvSpPr/>
          <p:nvPr/>
        </p:nvSpPr>
        <p:spPr>
          <a:xfrm rot="10800000">
            <a:off x="7390210" y="4558747"/>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08" name="Google Shape;808;p16"/>
          <p:cNvSpPr/>
          <p:nvPr/>
        </p:nvSpPr>
        <p:spPr>
          <a:xfrm rot="10800000">
            <a:off x="7390210" y="4412627"/>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09" name="Google Shape;809;p16"/>
          <p:cNvSpPr/>
          <p:nvPr/>
        </p:nvSpPr>
        <p:spPr>
          <a:xfrm rot="10800000">
            <a:off x="7390210" y="4266482"/>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10" name="Google Shape;810;p16"/>
          <p:cNvSpPr/>
          <p:nvPr/>
        </p:nvSpPr>
        <p:spPr>
          <a:xfrm rot="10800000">
            <a:off x="7390210" y="4120362"/>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11" name="Google Shape;811;p16"/>
          <p:cNvSpPr/>
          <p:nvPr/>
        </p:nvSpPr>
        <p:spPr>
          <a:xfrm rot="10800000">
            <a:off x="7390210" y="3828096"/>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12" name="Google Shape;812;p16"/>
          <p:cNvSpPr/>
          <p:nvPr/>
        </p:nvSpPr>
        <p:spPr>
          <a:xfrm rot="10800000">
            <a:off x="7390210" y="3535831"/>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13" name="Google Shape;813;p16"/>
          <p:cNvSpPr/>
          <p:nvPr/>
        </p:nvSpPr>
        <p:spPr>
          <a:xfrm rot="10800000">
            <a:off x="7390210" y="3389711"/>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14" name="Google Shape;814;p16"/>
          <p:cNvSpPr/>
          <p:nvPr/>
        </p:nvSpPr>
        <p:spPr>
          <a:xfrm rot="10800000">
            <a:off x="7390210" y="3243566"/>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15" name="Google Shape;815;p16"/>
          <p:cNvSpPr/>
          <p:nvPr/>
        </p:nvSpPr>
        <p:spPr>
          <a:xfrm rot="10800000">
            <a:off x="7390210" y="2951301"/>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16" name="Google Shape;816;p16"/>
          <p:cNvSpPr/>
          <p:nvPr/>
        </p:nvSpPr>
        <p:spPr>
          <a:xfrm rot="10800000">
            <a:off x="7390210" y="2805181"/>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17" name="Google Shape;817;p16"/>
          <p:cNvSpPr/>
          <p:nvPr/>
        </p:nvSpPr>
        <p:spPr>
          <a:xfrm rot="10800000">
            <a:off x="7390210" y="2659036"/>
            <a:ext cx="117867" cy="117892"/>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18" name="Google Shape;818;p16"/>
          <p:cNvSpPr/>
          <p:nvPr/>
        </p:nvSpPr>
        <p:spPr>
          <a:xfrm rot="10800000">
            <a:off x="7390210" y="2512915"/>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19" name="Google Shape;819;p16"/>
          <p:cNvSpPr/>
          <p:nvPr/>
        </p:nvSpPr>
        <p:spPr>
          <a:xfrm rot="10800000">
            <a:off x="7390210" y="2366771"/>
            <a:ext cx="117867" cy="117892"/>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20" name="Google Shape;820;p16"/>
          <p:cNvSpPr/>
          <p:nvPr/>
        </p:nvSpPr>
        <p:spPr>
          <a:xfrm rot="10800000">
            <a:off x="7390210" y="2220650"/>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21" name="Google Shape;821;p16"/>
          <p:cNvSpPr/>
          <p:nvPr/>
        </p:nvSpPr>
        <p:spPr>
          <a:xfrm rot="10800000">
            <a:off x="7390210" y="2074530"/>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22" name="Google Shape;822;p16"/>
          <p:cNvSpPr/>
          <p:nvPr/>
        </p:nvSpPr>
        <p:spPr>
          <a:xfrm rot="10800000">
            <a:off x="7390210" y="1782265"/>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23" name="Google Shape;823;p16"/>
          <p:cNvSpPr/>
          <p:nvPr/>
        </p:nvSpPr>
        <p:spPr>
          <a:xfrm rot="10800000">
            <a:off x="7390210" y="1489999"/>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24" name="Google Shape;824;p16"/>
          <p:cNvSpPr/>
          <p:nvPr/>
        </p:nvSpPr>
        <p:spPr>
          <a:xfrm rot="10800000">
            <a:off x="7390210" y="1343855"/>
            <a:ext cx="117867" cy="117892"/>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25" name="Google Shape;825;p16"/>
          <p:cNvSpPr/>
          <p:nvPr/>
        </p:nvSpPr>
        <p:spPr>
          <a:xfrm rot="10800000">
            <a:off x="7390210" y="1197734"/>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26" name="Google Shape;826;p16"/>
          <p:cNvSpPr/>
          <p:nvPr/>
        </p:nvSpPr>
        <p:spPr>
          <a:xfrm rot="10800000">
            <a:off x="7390210" y="1051614"/>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27" name="Google Shape;827;p16"/>
          <p:cNvSpPr/>
          <p:nvPr/>
        </p:nvSpPr>
        <p:spPr>
          <a:xfrm rot="10800000">
            <a:off x="7390210" y="759349"/>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28" name="Google Shape;828;p16"/>
          <p:cNvSpPr/>
          <p:nvPr/>
        </p:nvSpPr>
        <p:spPr>
          <a:xfrm rot="10800000">
            <a:off x="7390210" y="613204"/>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29" name="Google Shape;829;p16"/>
          <p:cNvSpPr/>
          <p:nvPr/>
        </p:nvSpPr>
        <p:spPr>
          <a:xfrm rot="10800000">
            <a:off x="7390210" y="320939"/>
            <a:ext cx="117867" cy="117892"/>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30" name="Google Shape;830;p16"/>
          <p:cNvSpPr/>
          <p:nvPr/>
        </p:nvSpPr>
        <p:spPr>
          <a:xfrm rot="10800000">
            <a:off x="7390210" y="28698"/>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31" name="Google Shape;831;p16"/>
          <p:cNvSpPr/>
          <p:nvPr/>
        </p:nvSpPr>
        <p:spPr>
          <a:xfrm rot="10800000">
            <a:off x="7244065" y="4704868"/>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32" name="Google Shape;832;p16"/>
          <p:cNvSpPr/>
          <p:nvPr/>
        </p:nvSpPr>
        <p:spPr>
          <a:xfrm rot="10800000">
            <a:off x="7244065" y="4266482"/>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33" name="Google Shape;833;p16"/>
          <p:cNvSpPr/>
          <p:nvPr/>
        </p:nvSpPr>
        <p:spPr>
          <a:xfrm rot="10800000">
            <a:off x="7244065" y="4120362"/>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34" name="Google Shape;834;p16"/>
          <p:cNvSpPr/>
          <p:nvPr/>
        </p:nvSpPr>
        <p:spPr>
          <a:xfrm rot="10800000">
            <a:off x="7244065" y="3974217"/>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35" name="Google Shape;835;p16"/>
          <p:cNvSpPr/>
          <p:nvPr/>
        </p:nvSpPr>
        <p:spPr>
          <a:xfrm rot="10800000">
            <a:off x="7244065" y="3681952"/>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36" name="Google Shape;836;p16"/>
          <p:cNvSpPr/>
          <p:nvPr/>
        </p:nvSpPr>
        <p:spPr>
          <a:xfrm rot="10800000">
            <a:off x="7244065" y="3389711"/>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37" name="Google Shape;837;p16"/>
          <p:cNvSpPr/>
          <p:nvPr/>
        </p:nvSpPr>
        <p:spPr>
          <a:xfrm rot="10800000">
            <a:off x="7244065" y="3243566"/>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38" name="Google Shape;838;p16"/>
          <p:cNvSpPr/>
          <p:nvPr/>
        </p:nvSpPr>
        <p:spPr>
          <a:xfrm rot="10800000">
            <a:off x="7244065" y="3097446"/>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39" name="Google Shape;839;p16"/>
          <p:cNvSpPr/>
          <p:nvPr/>
        </p:nvSpPr>
        <p:spPr>
          <a:xfrm rot="10800000">
            <a:off x="7244065" y="2805181"/>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40" name="Google Shape;840;p16"/>
          <p:cNvSpPr/>
          <p:nvPr/>
        </p:nvSpPr>
        <p:spPr>
          <a:xfrm rot="10800000">
            <a:off x="7244065" y="2512915"/>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41" name="Google Shape;841;p16"/>
          <p:cNvSpPr/>
          <p:nvPr/>
        </p:nvSpPr>
        <p:spPr>
          <a:xfrm rot="10800000">
            <a:off x="7244065" y="2220650"/>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42" name="Google Shape;842;p16"/>
          <p:cNvSpPr/>
          <p:nvPr/>
        </p:nvSpPr>
        <p:spPr>
          <a:xfrm rot="10800000">
            <a:off x="7244065" y="1928385"/>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43" name="Google Shape;843;p16"/>
          <p:cNvSpPr/>
          <p:nvPr/>
        </p:nvSpPr>
        <p:spPr>
          <a:xfrm rot="10800000">
            <a:off x="7244065" y="1782265"/>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44" name="Google Shape;844;p16"/>
          <p:cNvSpPr/>
          <p:nvPr/>
        </p:nvSpPr>
        <p:spPr>
          <a:xfrm rot="10800000">
            <a:off x="7244065" y="1343855"/>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45" name="Google Shape;845;p16"/>
          <p:cNvSpPr/>
          <p:nvPr/>
        </p:nvSpPr>
        <p:spPr>
          <a:xfrm rot="10800000">
            <a:off x="7244065" y="1197734"/>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46" name="Google Shape;846;p16"/>
          <p:cNvSpPr/>
          <p:nvPr/>
        </p:nvSpPr>
        <p:spPr>
          <a:xfrm rot="10800000">
            <a:off x="7244065" y="1051614"/>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47" name="Google Shape;847;p16"/>
          <p:cNvSpPr/>
          <p:nvPr/>
        </p:nvSpPr>
        <p:spPr>
          <a:xfrm rot="10800000">
            <a:off x="7244065" y="905469"/>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48" name="Google Shape;848;p16"/>
          <p:cNvSpPr/>
          <p:nvPr/>
        </p:nvSpPr>
        <p:spPr>
          <a:xfrm rot="10800000">
            <a:off x="7244065" y="759349"/>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49" name="Google Shape;849;p16"/>
          <p:cNvSpPr/>
          <p:nvPr/>
        </p:nvSpPr>
        <p:spPr>
          <a:xfrm rot="10800000">
            <a:off x="7244065" y="467084"/>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50" name="Google Shape;850;p16"/>
          <p:cNvSpPr/>
          <p:nvPr/>
        </p:nvSpPr>
        <p:spPr>
          <a:xfrm rot="10800000">
            <a:off x="7244065" y="320939"/>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51" name="Google Shape;851;p16"/>
          <p:cNvSpPr/>
          <p:nvPr/>
        </p:nvSpPr>
        <p:spPr>
          <a:xfrm rot="10800000">
            <a:off x="7097945" y="4997133"/>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52" name="Google Shape;852;p16"/>
          <p:cNvSpPr/>
          <p:nvPr/>
        </p:nvSpPr>
        <p:spPr>
          <a:xfrm rot="10800000">
            <a:off x="7097945" y="4558747"/>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53" name="Google Shape;853;p16"/>
          <p:cNvSpPr/>
          <p:nvPr/>
        </p:nvSpPr>
        <p:spPr>
          <a:xfrm rot="10800000">
            <a:off x="7097945" y="4266482"/>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54" name="Google Shape;854;p16"/>
          <p:cNvSpPr/>
          <p:nvPr/>
        </p:nvSpPr>
        <p:spPr>
          <a:xfrm rot="10800000">
            <a:off x="7097945" y="3828096"/>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55" name="Google Shape;855;p16"/>
          <p:cNvSpPr/>
          <p:nvPr/>
        </p:nvSpPr>
        <p:spPr>
          <a:xfrm rot="10800000">
            <a:off x="7097945" y="3681952"/>
            <a:ext cx="117867" cy="117892"/>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56" name="Google Shape;856;p16"/>
          <p:cNvSpPr/>
          <p:nvPr/>
        </p:nvSpPr>
        <p:spPr>
          <a:xfrm rot="10800000">
            <a:off x="7097945" y="3097446"/>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57" name="Google Shape;857;p16"/>
          <p:cNvSpPr/>
          <p:nvPr/>
        </p:nvSpPr>
        <p:spPr>
          <a:xfrm rot="10800000">
            <a:off x="7097945" y="2951301"/>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58" name="Google Shape;858;p16"/>
          <p:cNvSpPr/>
          <p:nvPr/>
        </p:nvSpPr>
        <p:spPr>
          <a:xfrm rot="10800000">
            <a:off x="7097945" y="2659036"/>
            <a:ext cx="117867" cy="117892"/>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59" name="Google Shape;859;p16"/>
          <p:cNvSpPr/>
          <p:nvPr/>
        </p:nvSpPr>
        <p:spPr>
          <a:xfrm rot="10800000">
            <a:off x="7097945" y="2512915"/>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60" name="Google Shape;860;p16"/>
          <p:cNvSpPr/>
          <p:nvPr/>
        </p:nvSpPr>
        <p:spPr>
          <a:xfrm rot="10800000">
            <a:off x="7097945" y="2366771"/>
            <a:ext cx="117867" cy="117892"/>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61" name="Google Shape;861;p16"/>
          <p:cNvSpPr/>
          <p:nvPr/>
        </p:nvSpPr>
        <p:spPr>
          <a:xfrm rot="10800000">
            <a:off x="7097945" y="2220650"/>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62" name="Google Shape;862;p16"/>
          <p:cNvSpPr/>
          <p:nvPr/>
        </p:nvSpPr>
        <p:spPr>
          <a:xfrm rot="10800000">
            <a:off x="7097945" y="1782265"/>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63" name="Google Shape;863;p16"/>
          <p:cNvSpPr/>
          <p:nvPr/>
        </p:nvSpPr>
        <p:spPr>
          <a:xfrm rot="10800000">
            <a:off x="7097945" y="1636120"/>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64" name="Google Shape;864;p16"/>
          <p:cNvSpPr/>
          <p:nvPr/>
        </p:nvSpPr>
        <p:spPr>
          <a:xfrm rot="10800000">
            <a:off x="7097945" y="1489999"/>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65" name="Google Shape;865;p16"/>
          <p:cNvSpPr/>
          <p:nvPr/>
        </p:nvSpPr>
        <p:spPr>
          <a:xfrm rot="10800000">
            <a:off x="7097945" y="1197734"/>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66" name="Google Shape;866;p16"/>
          <p:cNvSpPr/>
          <p:nvPr/>
        </p:nvSpPr>
        <p:spPr>
          <a:xfrm rot="10800000">
            <a:off x="7097945" y="467084"/>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67" name="Google Shape;867;p16"/>
          <p:cNvSpPr/>
          <p:nvPr/>
        </p:nvSpPr>
        <p:spPr>
          <a:xfrm rot="10800000">
            <a:off x="7097945" y="174818"/>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68" name="Google Shape;868;p16"/>
          <p:cNvSpPr/>
          <p:nvPr/>
        </p:nvSpPr>
        <p:spPr>
          <a:xfrm rot="10800000">
            <a:off x="7097945" y="28698"/>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69" name="Google Shape;869;p16"/>
          <p:cNvSpPr/>
          <p:nvPr/>
        </p:nvSpPr>
        <p:spPr>
          <a:xfrm rot="10800000">
            <a:off x="6951800" y="4851012"/>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70" name="Google Shape;870;p16"/>
          <p:cNvSpPr/>
          <p:nvPr/>
        </p:nvSpPr>
        <p:spPr>
          <a:xfrm rot="10800000">
            <a:off x="6951800" y="4704868"/>
            <a:ext cx="117892" cy="117892"/>
          </a:xfrm>
          <a:custGeom>
            <a:avLst/>
            <a:gdLst/>
            <a:ahLst/>
            <a:cxnLst/>
            <a:rect l="l" t="t" r="r" b="b"/>
            <a:pathLst>
              <a:path w="4857"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71" name="Google Shape;871;p16"/>
          <p:cNvSpPr/>
          <p:nvPr/>
        </p:nvSpPr>
        <p:spPr>
          <a:xfrm rot="10800000">
            <a:off x="6951800" y="4266482"/>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72" name="Google Shape;872;p16"/>
          <p:cNvSpPr/>
          <p:nvPr/>
        </p:nvSpPr>
        <p:spPr>
          <a:xfrm rot="10800000">
            <a:off x="6951800" y="3974217"/>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73" name="Google Shape;873;p16"/>
          <p:cNvSpPr/>
          <p:nvPr/>
        </p:nvSpPr>
        <p:spPr>
          <a:xfrm rot="10800000">
            <a:off x="6951800" y="3681952"/>
            <a:ext cx="117892" cy="117892"/>
          </a:xfrm>
          <a:custGeom>
            <a:avLst/>
            <a:gdLst/>
            <a:ahLst/>
            <a:cxnLst/>
            <a:rect l="l" t="t" r="r" b="b"/>
            <a:pathLst>
              <a:path w="4857"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74" name="Google Shape;874;p16"/>
          <p:cNvSpPr/>
          <p:nvPr/>
        </p:nvSpPr>
        <p:spPr>
          <a:xfrm rot="10800000">
            <a:off x="6951800" y="3243566"/>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75" name="Google Shape;875;p16"/>
          <p:cNvSpPr/>
          <p:nvPr/>
        </p:nvSpPr>
        <p:spPr>
          <a:xfrm rot="10800000">
            <a:off x="6951800" y="2951301"/>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76" name="Google Shape;876;p16"/>
          <p:cNvSpPr/>
          <p:nvPr/>
        </p:nvSpPr>
        <p:spPr>
          <a:xfrm rot="10800000">
            <a:off x="6951800" y="2512915"/>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77" name="Google Shape;877;p16"/>
          <p:cNvSpPr/>
          <p:nvPr/>
        </p:nvSpPr>
        <p:spPr>
          <a:xfrm rot="10800000">
            <a:off x="6951800" y="2220650"/>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78" name="Google Shape;878;p16"/>
          <p:cNvSpPr/>
          <p:nvPr/>
        </p:nvSpPr>
        <p:spPr>
          <a:xfrm rot="10800000">
            <a:off x="6951800" y="2074530"/>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79" name="Google Shape;879;p16"/>
          <p:cNvSpPr/>
          <p:nvPr/>
        </p:nvSpPr>
        <p:spPr>
          <a:xfrm rot="10800000">
            <a:off x="6951800" y="1782265"/>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80" name="Google Shape;880;p16"/>
          <p:cNvSpPr/>
          <p:nvPr/>
        </p:nvSpPr>
        <p:spPr>
          <a:xfrm rot="10800000">
            <a:off x="6951800" y="1636120"/>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81" name="Google Shape;881;p16"/>
          <p:cNvSpPr/>
          <p:nvPr/>
        </p:nvSpPr>
        <p:spPr>
          <a:xfrm rot="10800000">
            <a:off x="6951800" y="1489999"/>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82" name="Google Shape;882;p16"/>
          <p:cNvSpPr/>
          <p:nvPr/>
        </p:nvSpPr>
        <p:spPr>
          <a:xfrm rot="10800000">
            <a:off x="6951800" y="1197734"/>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83" name="Google Shape;883;p16"/>
          <p:cNvSpPr/>
          <p:nvPr/>
        </p:nvSpPr>
        <p:spPr>
          <a:xfrm rot="10800000">
            <a:off x="6951800" y="1051614"/>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84" name="Google Shape;884;p16"/>
          <p:cNvSpPr/>
          <p:nvPr/>
        </p:nvSpPr>
        <p:spPr>
          <a:xfrm rot="10800000">
            <a:off x="6951800" y="613204"/>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85" name="Google Shape;885;p16"/>
          <p:cNvSpPr/>
          <p:nvPr/>
        </p:nvSpPr>
        <p:spPr>
          <a:xfrm rot="10800000">
            <a:off x="6951800" y="320939"/>
            <a:ext cx="117892" cy="117892"/>
          </a:xfrm>
          <a:custGeom>
            <a:avLst/>
            <a:gdLst/>
            <a:ahLst/>
            <a:cxnLst/>
            <a:rect l="l" t="t" r="r" b="b"/>
            <a:pathLst>
              <a:path w="4857"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86" name="Google Shape;886;p16"/>
          <p:cNvSpPr/>
          <p:nvPr/>
        </p:nvSpPr>
        <p:spPr>
          <a:xfrm rot="10800000">
            <a:off x="6951800" y="174818"/>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87" name="Google Shape;887;p16"/>
          <p:cNvSpPr/>
          <p:nvPr/>
        </p:nvSpPr>
        <p:spPr>
          <a:xfrm rot="10800000">
            <a:off x="6805680" y="4997133"/>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88" name="Google Shape;888;p16"/>
          <p:cNvSpPr/>
          <p:nvPr/>
        </p:nvSpPr>
        <p:spPr>
          <a:xfrm rot="10800000">
            <a:off x="6805680" y="4558747"/>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89" name="Google Shape;889;p16"/>
          <p:cNvSpPr/>
          <p:nvPr/>
        </p:nvSpPr>
        <p:spPr>
          <a:xfrm rot="10800000">
            <a:off x="6805680" y="4120362"/>
            <a:ext cx="117867" cy="117867"/>
          </a:xfrm>
          <a:custGeom>
            <a:avLst/>
            <a:gdLst/>
            <a:ahLst/>
            <a:cxnLst/>
            <a:rect l="l" t="t" r="r" b="b"/>
            <a:pathLst>
              <a:path w="4856" h="4856"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90" name="Google Shape;890;p16"/>
          <p:cNvSpPr/>
          <p:nvPr/>
        </p:nvSpPr>
        <p:spPr>
          <a:xfrm rot="10800000">
            <a:off x="6805680" y="3535831"/>
            <a:ext cx="117867" cy="117867"/>
          </a:xfrm>
          <a:custGeom>
            <a:avLst/>
            <a:gdLst/>
            <a:ahLst/>
            <a:cxnLst/>
            <a:rect l="l" t="t" r="r" b="b"/>
            <a:pathLst>
              <a:path w="4856" h="4856" extrusionOk="0">
                <a:moveTo>
                  <a:pt x="0" y="0"/>
                </a:moveTo>
                <a:lnTo>
                  <a:pt x="0"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91" name="Google Shape;891;p16"/>
          <p:cNvSpPr/>
          <p:nvPr/>
        </p:nvSpPr>
        <p:spPr>
          <a:xfrm rot="10800000">
            <a:off x="6805680" y="2951301"/>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92" name="Google Shape;892;p16"/>
          <p:cNvSpPr/>
          <p:nvPr/>
        </p:nvSpPr>
        <p:spPr>
          <a:xfrm rot="10800000">
            <a:off x="6805680" y="2220650"/>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93" name="Google Shape;893;p16"/>
          <p:cNvSpPr/>
          <p:nvPr/>
        </p:nvSpPr>
        <p:spPr>
          <a:xfrm rot="10800000">
            <a:off x="6805680" y="1051614"/>
            <a:ext cx="117867" cy="117867"/>
          </a:xfrm>
          <a:custGeom>
            <a:avLst/>
            <a:gdLst/>
            <a:ahLst/>
            <a:cxnLst/>
            <a:rect l="l" t="t" r="r" b="b"/>
            <a:pathLst>
              <a:path w="4856" h="4856"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94" name="Google Shape;894;p16"/>
          <p:cNvSpPr/>
          <p:nvPr/>
        </p:nvSpPr>
        <p:spPr>
          <a:xfrm rot="10800000">
            <a:off x="6805680" y="905469"/>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95" name="Google Shape;895;p16"/>
          <p:cNvSpPr/>
          <p:nvPr/>
        </p:nvSpPr>
        <p:spPr>
          <a:xfrm rot="10800000">
            <a:off x="6805680" y="28698"/>
            <a:ext cx="117867" cy="117867"/>
          </a:xfrm>
          <a:custGeom>
            <a:avLst/>
            <a:gdLst/>
            <a:ahLst/>
            <a:cxnLst/>
            <a:rect l="l" t="t" r="r" b="b"/>
            <a:pathLst>
              <a:path w="4856" h="4856"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96" name="Google Shape;896;p16"/>
          <p:cNvSpPr/>
          <p:nvPr/>
        </p:nvSpPr>
        <p:spPr>
          <a:xfrm rot="10800000">
            <a:off x="6659535" y="4851012"/>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97" name="Google Shape;897;p16"/>
          <p:cNvSpPr/>
          <p:nvPr/>
        </p:nvSpPr>
        <p:spPr>
          <a:xfrm rot="10800000">
            <a:off x="6659535" y="3974217"/>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98" name="Google Shape;898;p16"/>
          <p:cNvSpPr/>
          <p:nvPr/>
        </p:nvSpPr>
        <p:spPr>
          <a:xfrm rot="10800000">
            <a:off x="6659535" y="3243566"/>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99" name="Google Shape;899;p16"/>
          <p:cNvSpPr/>
          <p:nvPr/>
        </p:nvSpPr>
        <p:spPr>
          <a:xfrm rot="10800000">
            <a:off x="6659535" y="2512915"/>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00" name="Google Shape;900;p16"/>
          <p:cNvSpPr/>
          <p:nvPr/>
        </p:nvSpPr>
        <p:spPr>
          <a:xfrm rot="10800000">
            <a:off x="6659535" y="1636120"/>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01" name="Google Shape;901;p16"/>
          <p:cNvSpPr/>
          <p:nvPr/>
        </p:nvSpPr>
        <p:spPr>
          <a:xfrm rot="10800000">
            <a:off x="6659535" y="905469"/>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02" name="Google Shape;902;p16"/>
          <p:cNvSpPr/>
          <p:nvPr/>
        </p:nvSpPr>
        <p:spPr>
          <a:xfrm rot="10800000">
            <a:off x="6659535" y="759349"/>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03" name="Google Shape;903;p16"/>
          <p:cNvSpPr/>
          <p:nvPr/>
        </p:nvSpPr>
        <p:spPr>
          <a:xfrm rot="10800000">
            <a:off x="6659535" y="174818"/>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04" name="Google Shape;904;p16"/>
          <p:cNvSpPr/>
          <p:nvPr/>
        </p:nvSpPr>
        <p:spPr>
          <a:xfrm rot="10800000">
            <a:off x="6513414" y="4997133"/>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05" name="Google Shape;905;p16"/>
          <p:cNvSpPr/>
          <p:nvPr/>
        </p:nvSpPr>
        <p:spPr>
          <a:xfrm rot="10800000">
            <a:off x="6513414" y="3974217"/>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06" name="Google Shape;906;p16"/>
          <p:cNvSpPr/>
          <p:nvPr/>
        </p:nvSpPr>
        <p:spPr>
          <a:xfrm rot="10800000">
            <a:off x="6513414" y="2074530"/>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07" name="Google Shape;907;p16"/>
          <p:cNvSpPr/>
          <p:nvPr/>
        </p:nvSpPr>
        <p:spPr>
          <a:xfrm rot="10800000">
            <a:off x="6513414" y="1489999"/>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08" name="Google Shape;908;p16"/>
          <p:cNvSpPr/>
          <p:nvPr/>
        </p:nvSpPr>
        <p:spPr>
          <a:xfrm rot="10800000">
            <a:off x="6513414" y="905469"/>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09" name="Google Shape;909;p16"/>
          <p:cNvSpPr/>
          <p:nvPr/>
        </p:nvSpPr>
        <p:spPr>
          <a:xfrm rot="10800000">
            <a:off x="6513414" y="174818"/>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10" name="Google Shape;910;p16"/>
          <p:cNvSpPr/>
          <p:nvPr/>
        </p:nvSpPr>
        <p:spPr>
          <a:xfrm rot="10800000">
            <a:off x="6367294" y="4558747"/>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11" name="Google Shape;911;p16"/>
          <p:cNvSpPr/>
          <p:nvPr/>
        </p:nvSpPr>
        <p:spPr>
          <a:xfrm rot="10800000">
            <a:off x="6367294" y="3681952"/>
            <a:ext cx="117867" cy="117892"/>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12" name="Google Shape;912;p16"/>
          <p:cNvSpPr/>
          <p:nvPr/>
        </p:nvSpPr>
        <p:spPr>
          <a:xfrm rot="10800000">
            <a:off x="6367294" y="2659036"/>
            <a:ext cx="117867" cy="117892"/>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nvGrpSpPr>
          <p:cNvPr id="913" name="Google Shape;913;p16"/>
          <p:cNvGrpSpPr/>
          <p:nvPr/>
        </p:nvGrpSpPr>
        <p:grpSpPr>
          <a:xfrm>
            <a:off x="8559247" y="28698"/>
            <a:ext cx="117867" cy="5086302"/>
            <a:chOff x="8559247" y="28698"/>
            <a:chExt cx="117867" cy="5086302"/>
          </a:xfrm>
        </p:grpSpPr>
        <p:sp>
          <p:nvSpPr>
            <p:cNvPr id="914" name="Google Shape;914;p16"/>
            <p:cNvSpPr/>
            <p:nvPr/>
          </p:nvSpPr>
          <p:spPr>
            <a:xfrm rot="10800000">
              <a:off x="8559247" y="4997133"/>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915" name="Google Shape;915;p16"/>
            <p:cNvSpPr/>
            <p:nvPr/>
          </p:nvSpPr>
          <p:spPr>
            <a:xfrm rot="10800000">
              <a:off x="8559247" y="4704868"/>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916" name="Google Shape;916;p16"/>
            <p:cNvSpPr/>
            <p:nvPr/>
          </p:nvSpPr>
          <p:spPr>
            <a:xfrm rot="10800000">
              <a:off x="8559247" y="4266482"/>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917" name="Google Shape;917;p16"/>
            <p:cNvSpPr/>
            <p:nvPr/>
          </p:nvSpPr>
          <p:spPr>
            <a:xfrm rot="10800000">
              <a:off x="8559247" y="4120362"/>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918" name="Google Shape;918;p16"/>
            <p:cNvSpPr/>
            <p:nvPr/>
          </p:nvSpPr>
          <p:spPr>
            <a:xfrm rot="10800000">
              <a:off x="8559247" y="3828096"/>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919" name="Google Shape;919;p16"/>
            <p:cNvSpPr/>
            <p:nvPr/>
          </p:nvSpPr>
          <p:spPr>
            <a:xfrm rot="10800000">
              <a:off x="8559247" y="3681952"/>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920" name="Google Shape;920;p16"/>
            <p:cNvSpPr/>
            <p:nvPr/>
          </p:nvSpPr>
          <p:spPr>
            <a:xfrm rot="10800000">
              <a:off x="8559247" y="3097446"/>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921" name="Google Shape;921;p16"/>
            <p:cNvSpPr/>
            <p:nvPr/>
          </p:nvSpPr>
          <p:spPr>
            <a:xfrm rot="10800000">
              <a:off x="8559247" y="2951301"/>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922" name="Google Shape;922;p16"/>
            <p:cNvSpPr/>
            <p:nvPr/>
          </p:nvSpPr>
          <p:spPr>
            <a:xfrm rot="10800000">
              <a:off x="8559247" y="2659036"/>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923" name="Google Shape;923;p16"/>
            <p:cNvSpPr/>
            <p:nvPr/>
          </p:nvSpPr>
          <p:spPr>
            <a:xfrm rot="10800000">
              <a:off x="8559247" y="2512915"/>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924" name="Google Shape;924;p16"/>
            <p:cNvSpPr/>
            <p:nvPr/>
          </p:nvSpPr>
          <p:spPr>
            <a:xfrm rot="10800000">
              <a:off x="8559247" y="2220650"/>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925" name="Google Shape;925;p16"/>
            <p:cNvSpPr/>
            <p:nvPr/>
          </p:nvSpPr>
          <p:spPr>
            <a:xfrm rot="10800000">
              <a:off x="8559247" y="2074530"/>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926" name="Google Shape;926;p16"/>
            <p:cNvSpPr/>
            <p:nvPr/>
          </p:nvSpPr>
          <p:spPr>
            <a:xfrm rot="10800000">
              <a:off x="8559247" y="1928385"/>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927" name="Google Shape;927;p16"/>
            <p:cNvSpPr/>
            <p:nvPr/>
          </p:nvSpPr>
          <p:spPr>
            <a:xfrm rot="10800000">
              <a:off x="8559247" y="1782265"/>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928" name="Google Shape;928;p16"/>
            <p:cNvSpPr/>
            <p:nvPr/>
          </p:nvSpPr>
          <p:spPr>
            <a:xfrm rot="10800000">
              <a:off x="8559247" y="1343855"/>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929" name="Google Shape;929;p16"/>
            <p:cNvSpPr/>
            <p:nvPr/>
          </p:nvSpPr>
          <p:spPr>
            <a:xfrm rot="10800000">
              <a:off x="8559247" y="1197734"/>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930" name="Google Shape;930;p16"/>
            <p:cNvSpPr/>
            <p:nvPr/>
          </p:nvSpPr>
          <p:spPr>
            <a:xfrm rot="10800000">
              <a:off x="8559247" y="1051614"/>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931" name="Google Shape;931;p16"/>
            <p:cNvSpPr/>
            <p:nvPr/>
          </p:nvSpPr>
          <p:spPr>
            <a:xfrm rot="10800000">
              <a:off x="8559247" y="759349"/>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932" name="Google Shape;932;p16"/>
            <p:cNvSpPr/>
            <p:nvPr/>
          </p:nvSpPr>
          <p:spPr>
            <a:xfrm rot="10800000">
              <a:off x="8559247" y="467084"/>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933" name="Google Shape;933;p16"/>
            <p:cNvSpPr/>
            <p:nvPr/>
          </p:nvSpPr>
          <p:spPr>
            <a:xfrm rot="10800000">
              <a:off x="8559247" y="28698"/>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934" name="Google Shape;934;p16"/>
            <p:cNvSpPr/>
            <p:nvPr/>
          </p:nvSpPr>
          <p:spPr>
            <a:xfrm rot="10800000">
              <a:off x="8559247" y="4851012"/>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35" name="Google Shape;935;p16"/>
            <p:cNvSpPr/>
            <p:nvPr/>
          </p:nvSpPr>
          <p:spPr>
            <a:xfrm rot="10800000">
              <a:off x="8559247" y="4558747"/>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36" name="Google Shape;936;p16"/>
            <p:cNvSpPr/>
            <p:nvPr/>
          </p:nvSpPr>
          <p:spPr>
            <a:xfrm rot="10800000">
              <a:off x="8559247" y="4412627"/>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37" name="Google Shape;937;p16"/>
            <p:cNvSpPr/>
            <p:nvPr/>
          </p:nvSpPr>
          <p:spPr>
            <a:xfrm rot="10800000">
              <a:off x="8559247" y="3974217"/>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38" name="Google Shape;938;p16"/>
            <p:cNvSpPr/>
            <p:nvPr/>
          </p:nvSpPr>
          <p:spPr>
            <a:xfrm rot="10800000">
              <a:off x="8559247" y="3535831"/>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39" name="Google Shape;939;p16"/>
            <p:cNvSpPr/>
            <p:nvPr/>
          </p:nvSpPr>
          <p:spPr>
            <a:xfrm rot="10800000">
              <a:off x="8559247" y="3389711"/>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40" name="Google Shape;940;p16"/>
            <p:cNvSpPr/>
            <p:nvPr/>
          </p:nvSpPr>
          <p:spPr>
            <a:xfrm rot="10800000">
              <a:off x="8559247" y="3243566"/>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41" name="Google Shape;941;p16"/>
            <p:cNvSpPr/>
            <p:nvPr/>
          </p:nvSpPr>
          <p:spPr>
            <a:xfrm rot="10800000">
              <a:off x="8559247" y="2805181"/>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42" name="Google Shape;942;p16"/>
            <p:cNvSpPr/>
            <p:nvPr/>
          </p:nvSpPr>
          <p:spPr>
            <a:xfrm rot="10800000">
              <a:off x="8559247" y="2366771"/>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43" name="Google Shape;943;p16"/>
            <p:cNvSpPr/>
            <p:nvPr/>
          </p:nvSpPr>
          <p:spPr>
            <a:xfrm rot="10800000">
              <a:off x="8559247" y="1636120"/>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44" name="Google Shape;944;p16"/>
            <p:cNvSpPr/>
            <p:nvPr/>
          </p:nvSpPr>
          <p:spPr>
            <a:xfrm rot="10800000">
              <a:off x="8559247" y="1489999"/>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45" name="Google Shape;945;p16"/>
            <p:cNvSpPr/>
            <p:nvPr/>
          </p:nvSpPr>
          <p:spPr>
            <a:xfrm rot="10800000">
              <a:off x="8559247" y="905469"/>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46" name="Google Shape;946;p16"/>
            <p:cNvSpPr/>
            <p:nvPr/>
          </p:nvSpPr>
          <p:spPr>
            <a:xfrm rot="10800000">
              <a:off x="8559247" y="613204"/>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47" name="Google Shape;947;p16"/>
            <p:cNvSpPr/>
            <p:nvPr/>
          </p:nvSpPr>
          <p:spPr>
            <a:xfrm rot="10800000">
              <a:off x="8559247" y="320939"/>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48" name="Google Shape;948;p16"/>
            <p:cNvSpPr/>
            <p:nvPr/>
          </p:nvSpPr>
          <p:spPr>
            <a:xfrm rot="10800000">
              <a:off x="8559247" y="174818"/>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
        <p:nvSpPr>
          <p:cNvPr id="949" name="Google Shape;949;p16"/>
          <p:cNvSpPr/>
          <p:nvPr/>
        </p:nvSpPr>
        <p:spPr>
          <a:xfrm rot="10800000">
            <a:off x="8413126" y="4851012"/>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50" name="Google Shape;950;p16"/>
          <p:cNvSpPr/>
          <p:nvPr/>
        </p:nvSpPr>
        <p:spPr>
          <a:xfrm rot="10800000">
            <a:off x="8413126" y="2951301"/>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51" name="Google Shape;951;p16"/>
          <p:cNvSpPr/>
          <p:nvPr/>
        </p:nvSpPr>
        <p:spPr>
          <a:xfrm rot="10800000">
            <a:off x="8413126" y="2512915"/>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52" name="Google Shape;952;p16"/>
          <p:cNvSpPr/>
          <p:nvPr/>
        </p:nvSpPr>
        <p:spPr>
          <a:xfrm rot="10800000">
            <a:off x="8413126" y="1197734"/>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53" name="Google Shape;953;p16"/>
          <p:cNvSpPr/>
          <p:nvPr/>
        </p:nvSpPr>
        <p:spPr>
          <a:xfrm rot="10800000">
            <a:off x="8266982" y="4851012"/>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54" name="Google Shape;954;p16"/>
          <p:cNvSpPr/>
          <p:nvPr/>
        </p:nvSpPr>
        <p:spPr>
          <a:xfrm rot="10800000">
            <a:off x="8266982" y="4704868"/>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55" name="Google Shape;955;p16"/>
          <p:cNvSpPr/>
          <p:nvPr/>
        </p:nvSpPr>
        <p:spPr>
          <a:xfrm rot="10800000">
            <a:off x="8266982" y="4558747"/>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56" name="Google Shape;956;p16"/>
          <p:cNvSpPr/>
          <p:nvPr/>
        </p:nvSpPr>
        <p:spPr>
          <a:xfrm rot="10800000">
            <a:off x="8266982" y="4120362"/>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57" name="Google Shape;957;p16"/>
          <p:cNvSpPr/>
          <p:nvPr/>
        </p:nvSpPr>
        <p:spPr>
          <a:xfrm rot="10800000">
            <a:off x="8266982" y="3389711"/>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58" name="Google Shape;958;p16"/>
          <p:cNvSpPr/>
          <p:nvPr/>
        </p:nvSpPr>
        <p:spPr>
          <a:xfrm rot="10800000">
            <a:off x="8266982" y="3243566"/>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59" name="Google Shape;959;p16"/>
          <p:cNvSpPr/>
          <p:nvPr/>
        </p:nvSpPr>
        <p:spPr>
          <a:xfrm rot="10800000">
            <a:off x="8266982" y="2951301"/>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60" name="Google Shape;960;p16"/>
          <p:cNvSpPr/>
          <p:nvPr/>
        </p:nvSpPr>
        <p:spPr>
          <a:xfrm rot="10800000">
            <a:off x="8266982" y="2220650"/>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61" name="Google Shape;961;p16"/>
          <p:cNvSpPr/>
          <p:nvPr/>
        </p:nvSpPr>
        <p:spPr>
          <a:xfrm rot="10800000">
            <a:off x="8266982" y="1782265"/>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62" name="Google Shape;962;p16"/>
          <p:cNvSpPr/>
          <p:nvPr/>
        </p:nvSpPr>
        <p:spPr>
          <a:xfrm rot="10800000">
            <a:off x="8266982" y="28698"/>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63" name="Google Shape;963;p16"/>
          <p:cNvSpPr/>
          <p:nvPr/>
        </p:nvSpPr>
        <p:spPr>
          <a:xfrm rot="10800000">
            <a:off x="8120861" y="4851012"/>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64" name="Google Shape;964;p16"/>
          <p:cNvSpPr/>
          <p:nvPr/>
        </p:nvSpPr>
        <p:spPr>
          <a:xfrm rot="10800000">
            <a:off x="8120861" y="4558747"/>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65" name="Google Shape;965;p16"/>
          <p:cNvSpPr/>
          <p:nvPr/>
        </p:nvSpPr>
        <p:spPr>
          <a:xfrm rot="10800000">
            <a:off x="8120861" y="4266482"/>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66" name="Google Shape;966;p16"/>
          <p:cNvSpPr/>
          <p:nvPr/>
        </p:nvSpPr>
        <p:spPr>
          <a:xfrm rot="10800000">
            <a:off x="8120861" y="3681952"/>
            <a:ext cx="117867" cy="117892"/>
          </a:xfrm>
          <a:custGeom>
            <a:avLst/>
            <a:gdLst/>
            <a:ahLst/>
            <a:cxnLst/>
            <a:rect l="l" t="t" r="r" b="b"/>
            <a:pathLst>
              <a:path w="4856"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67" name="Google Shape;967;p16"/>
          <p:cNvSpPr/>
          <p:nvPr/>
        </p:nvSpPr>
        <p:spPr>
          <a:xfrm rot="10800000">
            <a:off x="8120861" y="3535831"/>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68" name="Google Shape;968;p16"/>
          <p:cNvSpPr/>
          <p:nvPr/>
        </p:nvSpPr>
        <p:spPr>
          <a:xfrm rot="10800000">
            <a:off x="8120861" y="3243566"/>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69" name="Google Shape;969;p16"/>
          <p:cNvSpPr/>
          <p:nvPr/>
        </p:nvSpPr>
        <p:spPr>
          <a:xfrm rot="10800000">
            <a:off x="8120861" y="3097446"/>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70" name="Google Shape;970;p16"/>
          <p:cNvSpPr/>
          <p:nvPr/>
        </p:nvSpPr>
        <p:spPr>
          <a:xfrm rot="10800000">
            <a:off x="8120861" y="2951301"/>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71" name="Google Shape;971;p16"/>
          <p:cNvSpPr/>
          <p:nvPr/>
        </p:nvSpPr>
        <p:spPr>
          <a:xfrm rot="10800000">
            <a:off x="8120861" y="2366771"/>
            <a:ext cx="117867" cy="117892"/>
          </a:xfrm>
          <a:custGeom>
            <a:avLst/>
            <a:gdLst/>
            <a:ahLst/>
            <a:cxnLst/>
            <a:rect l="l" t="t" r="r" b="b"/>
            <a:pathLst>
              <a:path w="4856"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72" name="Google Shape;972;p16"/>
          <p:cNvSpPr/>
          <p:nvPr/>
        </p:nvSpPr>
        <p:spPr>
          <a:xfrm rot="10800000">
            <a:off x="8120861" y="2220650"/>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73" name="Google Shape;973;p16"/>
          <p:cNvSpPr/>
          <p:nvPr/>
        </p:nvSpPr>
        <p:spPr>
          <a:xfrm rot="10800000">
            <a:off x="8120861" y="2074530"/>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74" name="Google Shape;974;p16"/>
          <p:cNvSpPr/>
          <p:nvPr/>
        </p:nvSpPr>
        <p:spPr>
          <a:xfrm rot="10800000">
            <a:off x="8120861" y="1489999"/>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75" name="Google Shape;975;p16"/>
          <p:cNvSpPr/>
          <p:nvPr/>
        </p:nvSpPr>
        <p:spPr>
          <a:xfrm rot="10800000">
            <a:off x="8120861" y="1343855"/>
            <a:ext cx="117867" cy="117892"/>
          </a:xfrm>
          <a:custGeom>
            <a:avLst/>
            <a:gdLst/>
            <a:ahLst/>
            <a:cxnLst/>
            <a:rect l="l" t="t" r="r" b="b"/>
            <a:pathLst>
              <a:path w="4856"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76" name="Google Shape;976;p16"/>
          <p:cNvSpPr/>
          <p:nvPr/>
        </p:nvSpPr>
        <p:spPr>
          <a:xfrm rot="10800000">
            <a:off x="8120861" y="905469"/>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77" name="Google Shape;977;p16"/>
          <p:cNvSpPr/>
          <p:nvPr/>
        </p:nvSpPr>
        <p:spPr>
          <a:xfrm rot="10800000">
            <a:off x="8120861" y="759349"/>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78" name="Google Shape;978;p16"/>
          <p:cNvSpPr/>
          <p:nvPr/>
        </p:nvSpPr>
        <p:spPr>
          <a:xfrm rot="10800000">
            <a:off x="8120861" y="613204"/>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79" name="Google Shape;979;p16"/>
          <p:cNvSpPr/>
          <p:nvPr/>
        </p:nvSpPr>
        <p:spPr>
          <a:xfrm rot="10800000">
            <a:off x="8120861" y="320939"/>
            <a:ext cx="117867" cy="117892"/>
          </a:xfrm>
          <a:custGeom>
            <a:avLst/>
            <a:gdLst/>
            <a:ahLst/>
            <a:cxnLst/>
            <a:rect l="l" t="t" r="r" b="b"/>
            <a:pathLst>
              <a:path w="4856"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80" name="Google Shape;980;p16"/>
          <p:cNvSpPr/>
          <p:nvPr/>
        </p:nvSpPr>
        <p:spPr>
          <a:xfrm rot="10800000">
            <a:off x="7974716" y="4704868"/>
            <a:ext cx="117892" cy="117892"/>
          </a:xfrm>
          <a:custGeom>
            <a:avLst/>
            <a:gdLst/>
            <a:ahLst/>
            <a:cxnLst/>
            <a:rect l="l" t="t" r="r" b="b"/>
            <a:pathLst>
              <a:path w="4857"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81" name="Google Shape;981;p16"/>
          <p:cNvSpPr/>
          <p:nvPr/>
        </p:nvSpPr>
        <p:spPr>
          <a:xfrm rot="10800000">
            <a:off x="7974716" y="4558747"/>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82" name="Google Shape;982;p16"/>
          <p:cNvSpPr/>
          <p:nvPr/>
        </p:nvSpPr>
        <p:spPr>
          <a:xfrm rot="10800000">
            <a:off x="7974716" y="4266482"/>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83" name="Google Shape;983;p16"/>
          <p:cNvSpPr/>
          <p:nvPr/>
        </p:nvSpPr>
        <p:spPr>
          <a:xfrm rot="10800000">
            <a:off x="7974716" y="4120362"/>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84" name="Google Shape;984;p16"/>
          <p:cNvSpPr/>
          <p:nvPr/>
        </p:nvSpPr>
        <p:spPr>
          <a:xfrm rot="10800000">
            <a:off x="7974716" y="3974217"/>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85" name="Google Shape;985;p16"/>
          <p:cNvSpPr/>
          <p:nvPr/>
        </p:nvSpPr>
        <p:spPr>
          <a:xfrm rot="10800000">
            <a:off x="7974716" y="3681952"/>
            <a:ext cx="117892" cy="117892"/>
          </a:xfrm>
          <a:custGeom>
            <a:avLst/>
            <a:gdLst/>
            <a:ahLst/>
            <a:cxnLst/>
            <a:rect l="l" t="t" r="r" b="b"/>
            <a:pathLst>
              <a:path w="4857"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86" name="Google Shape;986;p16"/>
          <p:cNvSpPr/>
          <p:nvPr/>
        </p:nvSpPr>
        <p:spPr>
          <a:xfrm rot="10800000">
            <a:off x="7974716" y="2074530"/>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87" name="Google Shape;987;p16"/>
          <p:cNvSpPr/>
          <p:nvPr/>
        </p:nvSpPr>
        <p:spPr>
          <a:xfrm rot="10800000">
            <a:off x="7974716" y="1782265"/>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88" name="Google Shape;988;p16"/>
          <p:cNvSpPr/>
          <p:nvPr/>
        </p:nvSpPr>
        <p:spPr>
          <a:xfrm rot="10800000">
            <a:off x="7974716" y="1636120"/>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89" name="Google Shape;989;p16"/>
          <p:cNvSpPr/>
          <p:nvPr/>
        </p:nvSpPr>
        <p:spPr>
          <a:xfrm rot="10800000">
            <a:off x="7974716" y="320939"/>
            <a:ext cx="117892" cy="117892"/>
          </a:xfrm>
          <a:custGeom>
            <a:avLst/>
            <a:gdLst/>
            <a:ahLst/>
            <a:cxnLst/>
            <a:rect l="l" t="t" r="r" b="b"/>
            <a:pathLst>
              <a:path w="4857"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90" name="Google Shape;990;p16"/>
          <p:cNvSpPr/>
          <p:nvPr/>
        </p:nvSpPr>
        <p:spPr>
          <a:xfrm rot="10800000">
            <a:off x="7974716" y="28698"/>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91" name="Google Shape;991;p16"/>
          <p:cNvSpPr/>
          <p:nvPr/>
        </p:nvSpPr>
        <p:spPr>
          <a:xfrm rot="10800000">
            <a:off x="7828596" y="4997133"/>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92" name="Google Shape;992;p16"/>
          <p:cNvSpPr/>
          <p:nvPr/>
        </p:nvSpPr>
        <p:spPr>
          <a:xfrm rot="10800000">
            <a:off x="7828596" y="4704868"/>
            <a:ext cx="117867" cy="117892"/>
          </a:xfrm>
          <a:custGeom>
            <a:avLst/>
            <a:gdLst/>
            <a:ahLst/>
            <a:cxnLst/>
            <a:rect l="l" t="t" r="r" b="b"/>
            <a:pathLst>
              <a:path w="4856" h="4857" extrusionOk="0">
                <a:moveTo>
                  <a:pt x="0" y="1"/>
                </a:moveTo>
                <a:lnTo>
                  <a:pt x="0"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93" name="Google Shape;993;p16"/>
          <p:cNvSpPr/>
          <p:nvPr/>
        </p:nvSpPr>
        <p:spPr>
          <a:xfrm rot="10800000">
            <a:off x="7828596" y="4412627"/>
            <a:ext cx="117867" cy="117867"/>
          </a:xfrm>
          <a:custGeom>
            <a:avLst/>
            <a:gdLst/>
            <a:ahLst/>
            <a:cxnLst/>
            <a:rect l="l" t="t" r="r" b="b"/>
            <a:pathLst>
              <a:path w="4856" h="4856" extrusionOk="0">
                <a:moveTo>
                  <a:pt x="0" y="1"/>
                </a:moveTo>
                <a:lnTo>
                  <a:pt x="0"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94" name="Google Shape;994;p16"/>
          <p:cNvSpPr/>
          <p:nvPr/>
        </p:nvSpPr>
        <p:spPr>
          <a:xfrm rot="10800000">
            <a:off x="7828596" y="4266482"/>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95" name="Google Shape;995;p16"/>
          <p:cNvSpPr/>
          <p:nvPr/>
        </p:nvSpPr>
        <p:spPr>
          <a:xfrm rot="10800000">
            <a:off x="7828596" y="3681952"/>
            <a:ext cx="117867" cy="117892"/>
          </a:xfrm>
          <a:custGeom>
            <a:avLst/>
            <a:gdLst/>
            <a:ahLst/>
            <a:cxnLst/>
            <a:rect l="l" t="t" r="r" b="b"/>
            <a:pathLst>
              <a:path w="4856" h="4857" extrusionOk="0">
                <a:moveTo>
                  <a:pt x="0" y="1"/>
                </a:moveTo>
                <a:lnTo>
                  <a:pt x="0"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96" name="Google Shape;996;p16"/>
          <p:cNvSpPr/>
          <p:nvPr/>
        </p:nvSpPr>
        <p:spPr>
          <a:xfrm rot="10800000">
            <a:off x="7828596" y="3097446"/>
            <a:ext cx="117867" cy="117867"/>
          </a:xfrm>
          <a:custGeom>
            <a:avLst/>
            <a:gdLst/>
            <a:ahLst/>
            <a:cxnLst/>
            <a:rect l="l" t="t" r="r" b="b"/>
            <a:pathLst>
              <a:path w="4856" h="4856" extrusionOk="0">
                <a:moveTo>
                  <a:pt x="0" y="1"/>
                </a:moveTo>
                <a:lnTo>
                  <a:pt x="0"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97" name="Google Shape;997;p16"/>
          <p:cNvSpPr/>
          <p:nvPr/>
        </p:nvSpPr>
        <p:spPr>
          <a:xfrm rot="10800000">
            <a:off x="7828596" y="2951301"/>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98" name="Google Shape;998;p16"/>
          <p:cNvSpPr/>
          <p:nvPr/>
        </p:nvSpPr>
        <p:spPr>
          <a:xfrm rot="10800000">
            <a:off x="7828596" y="2805181"/>
            <a:ext cx="117867" cy="117867"/>
          </a:xfrm>
          <a:custGeom>
            <a:avLst/>
            <a:gdLst/>
            <a:ahLst/>
            <a:cxnLst/>
            <a:rect l="l" t="t" r="r" b="b"/>
            <a:pathLst>
              <a:path w="4856" h="4856" extrusionOk="0">
                <a:moveTo>
                  <a:pt x="0" y="1"/>
                </a:moveTo>
                <a:lnTo>
                  <a:pt x="0"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99" name="Google Shape;999;p16"/>
          <p:cNvSpPr/>
          <p:nvPr/>
        </p:nvSpPr>
        <p:spPr>
          <a:xfrm rot="10800000">
            <a:off x="7828596" y="1928385"/>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00" name="Google Shape;1000;p16"/>
          <p:cNvSpPr/>
          <p:nvPr/>
        </p:nvSpPr>
        <p:spPr>
          <a:xfrm rot="10800000">
            <a:off x="7828596" y="1197734"/>
            <a:ext cx="117867" cy="117867"/>
          </a:xfrm>
          <a:custGeom>
            <a:avLst/>
            <a:gdLst/>
            <a:ahLst/>
            <a:cxnLst/>
            <a:rect l="l" t="t" r="r" b="b"/>
            <a:pathLst>
              <a:path w="4856" h="4856" extrusionOk="0">
                <a:moveTo>
                  <a:pt x="0" y="0"/>
                </a:moveTo>
                <a:lnTo>
                  <a:pt x="0"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01" name="Google Shape;1001;p16"/>
          <p:cNvSpPr/>
          <p:nvPr/>
        </p:nvSpPr>
        <p:spPr>
          <a:xfrm rot="10800000">
            <a:off x="7828596" y="759349"/>
            <a:ext cx="117867" cy="117867"/>
          </a:xfrm>
          <a:custGeom>
            <a:avLst/>
            <a:gdLst/>
            <a:ahLst/>
            <a:cxnLst/>
            <a:rect l="l" t="t" r="r" b="b"/>
            <a:pathLst>
              <a:path w="4856" h="4856" extrusionOk="0">
                <a:moveTo>
                  <a:pt x="0" y="1"/>
                </a:moveTo>
                <a:lnTo>
                  <a:pt x="0"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02" name="Google Shape;1002;p16"/>
          <p:cNvSpPr/>
          <p:nvPr/>
        </p:nvSpPr>
        <p:spPr>
          <a:xfrm rot="10800000">
            <a:off x="7828596" y="613204"/>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03" name="Google Shape;1003;p16"/>
          <p:cNvSpPr/>
          <p:nvPr/>
        </p:nvSpPr>
        <p:spPr>
          <a:xfrm rot="10800000">
            <a:off x="7828596" y="28698"/>
            <a:ext cx="117867" cy="117867"/>
          </a:xfrm>
          <a:custGeom>
            <a:avLst/>
            <a:gdLst/>
            <a:ahLst/>
            <a:cxnLst/>
            <a:rect l="l" t="t" r="r" b="b"/>
            <a:pathLst>
              <a:path w="4856" h="4856" extrusionOk="0">
                <a:moveTo>
                  <a:pt x="0" y="1"/>
                </a:moveTo>
                <a:lnTo>
                  <a:pt x="0"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04" name="Google Shape;1004;p16"/>
          <p:cNvSpPr/>
          <p:nvPr/>
        </p:nvSpPr>
        <p:spPr>
          <a:xfrm rot="10800000">
            <a:off x="7682451" y="4851012"/>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05" name="Google Shape;1005;p16"/>
          <p:cNvSpPr/>
          <p:nvPr/>
        </p:nvSpPr>
        <p:spPr>
          <a:xfrm rot="10800000">
            <a:off x="7682451" y="4704868"/>
            <a:ext cx="117892" cy="117892"/>
          </a:xfrm>
          <a:custGeom>
            <a:avLst/>
            <a:gdLst/>
            <a:ahLst/>
            <a:cxnLst/>
            <a:rect l="l" t="t" r="r" b="b"/>
            <a:pathLst>
              <a:path w="4857"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06" name="Google Shape;1006;p16"/>
          <p:cNvSpPr/>
          <p:nvPr/>
        </p:nvSpPr>
        <p:spPr>
          <a:xfrm rot="10800000">
            <a:off x="7682451" y="4266482"/>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07" name="Google Shape;1007;p16"/>
          <p:cNvSpPr/>
          <p:nvPr/>
        </p:nvSpPr>
        <p:spPr>
          <a:xfrm rot="10800000">
            <a:off x="7682451" y="3828096"/>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08" name="Google Shape;1008;p16"/>
          <p:cNvSpPr/>
          <p:nvPr/>
        </p:nvSpPr>
        <p:spPr>
          <a:xfrm rot="10800000">
            <a:off x="7682451" y="2659036"/>
            <a:ext cx="117892" cy="117892"/>
          </a:xfrm>
          <a:custGeom>
            <a:avLst/>
            <a:gdLst/>
            <a:ahLst/>
            <a:cxnLst/>
            <a:rect l="l" t="t" r="r" b="b"/>
            <a:pathLst>
              <a:path w="4857"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09" name="Google Shape;1009;p16"/>
          <p:cNvSpPr/>
          <p:nvPr/>
        </p:nvSpPr>
        <p:spPr>
          <a:xfrm rot="10800000">
            <a:off x="7682451" y="2366771"/>
            <a:ext cx="117892" cy="117892"/>
          </a:xfrm>
          <a:custGeom>
            <a:avLst/>
            <a:gdLst/>
            <a:ahLst/>
            <a:cxnLst/>
            <a:rect l="l" t="t" r="r" b="b"/>
            <a:pathLst>
              <a:path w="4857"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10" name="Google Shape;1010;p16"/>
          <p:cNvSpPr/>
          <p:nvPr/>
        </p:nvSpPr>
        <p:spPr>
          <a:xfrm rot="10800000">
            <a:off x="7682451" y="1489999"/>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11" name="Google Shape;1011;p16"/>
          <p:cNvSpPr/>
          <p:nvPr/>
        </p:nvSpPr>
        <p:spPr>
          <a:xfrm rot="10800000">
            <a:off x="7682451" y="1051614"/>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12" name="Google Shape;1012;p16"/>
          <p:cNvSpPr/>
          <p:nvPr/>
        </p:nvSpPr>
        <p:spPr>
          <a:xfrm rot="10800000">
            <a:off x="7682451" y="467084"/>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13" name="Google Shape;1013;p16"/>
          <p:cNvSpPr/>
          <p:nvPr/>
        </p:nvSpPr>
        <p:spPr>
          <a:xfrm rot="10800000">
            <a:off x="7536331" y="4997133"/>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14" name="Google Shape;1014;p16"/>
          <p:cNvSpPr/>
          <p:nvPr/>
        </p:nvSpPr>
        <p:spPr>
          <a:xfrm rot="10800000">
            <a:off x="7536331" y="4851012"/>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15" name="Google Shape;1015;p16"/>
          <p:cNvSpPr/>
          <p:nvPr/>
        </p:nvSpPr>
        <p:spPr>
          <a:xfrm rot="10800000">
            <a:off x="7536331" y="4412627"/>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16" name="Google Shape;1016;p16"/>
          <p:cNvSpPr/>
          <p:nvPr/>
        </p:nvSpPr>
        <p:spPr>
          <a:xfrm rot="10800000">
            <a:off x="7536331" y="4120362"/>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17" name="Google Shape;1017;p16"/>
          <p:cNvSpPr/>
          <p:nvPr/>
        </p:nvSpPr>
        <p:spPr>
          <a:xfrm rot="10800000">
            <a:off x="7536331" y="3389711"/>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18" name="Google Shape;1018;p16"/>
          <p:cNvSpPr/>
          <p:nvPr/>
        </p:nvSpPr>
        <p:spPr>
          <a:xfrm rot="10800000">
            <a:off x="7536331" y="3243566"/>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19" name="Google Shape;1019;p16"/>
          <p:cNvSpPr/>
          <p:nvPr/>
        </p:nvSpPr>
        <p:spPr>
          <a:xfrm rot="10800000">
            <a:off x="7536331" y="1636120"/>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20" name="Google Shape;1020;p16"/>
          <p:cNvSpPr/>
          <p:nvPr/>
        </p:nvSpPr>
        <p:spPr>
          <a:xfrm rot="10800000">
            <a:off x="7536331" y="1343855"/>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21" name="Google Shape;1021;p16"/>
          <p:cNvSpPr/>
          <p:nvPr/>
        </p:nvSpPr>
        <p:spPr>
          <a:xfrm rot="10800000">
            <a:off x="7390210" y="4997133"/>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22" name="Google Shape;1022;p16"/>
          <p:cNvSpPr/>
          <p:nvPr/>
        </p:nvSpPr>
        <p:spPr>
          <a:xfrm rot="10800000">
            <a:off x="7390210" y="3974217"/>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23" name="Google Shape;1023;p16"/>
          <p:cNvSpPr/>
          <p:nvPr/>
        </p:nvSpPr>
        <p:spPr>
          <a:xfrm rot="10800000">
            <a:off x="7390210" y="3097446"/>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24" name="Google Shape;1024;p16"/>
          <p:cNvSpPr/>
          <p:nvPr/>
        </p:nvSpPr>
        <p:spPr>
          <a:xfrm rot="10800000">
            <a:off x="7390210" y="1636120"/>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25" name="Google Shape;1025;p16"/>
          <p:cNvSpPr/>
          <p:nvPr/>
        </p:nvSpPr>
        <p:spPr>
          <a:xfrm rot="10800000">
            <a:off x="7390210" y="467084"/>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26" name="Google Shape;1026;p16"/>
          <p:cNvSpPr/>
          <p:nvPr/>
        </p:nvSpPr>
        <p:spPr>
          <a:xfrm rot="10800000">
            <a:off x="7244065" y="4997133"/>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27" name="Google Shape;1027;p16"/>
          <p:cNvSpPr/>
          <p:nvPr/>
        </p:nvSpPr>
        <p:spPr>
          <a:xfrm rot="10800000">
            <a:off x="7244065" y="4558747"/>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28" name="Google Shape;1028;p16"/>
          <p:cNvSpPr/>
          <p:nvPr/>
        </p:nvSpPr>
        <p:spPr>
          <a:xfrm rot="10800000">
            <a:off x="7244065" y="2951301"/>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29" name="Google Shape;1029;p16"/>
          <p:cNvSpPr/>
          <p:nvPr/>
        </p:nvSpPr>
        <p:spPr>
          <a:xfrm rot="10800000">
            <a:off x="7244065" y="2074530"/>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30" name="Google Shape;1030;p16"/>
          <p:cNvSpPr/>
          <p:nvPr/>
        </p:nvSpPr>
        <p:spPr>
          <a:xfrm rot="10800000">
            <a:off x="7244065" y="1636120"/>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31" name="Google Shape;1031;p16"/>
          <p:cNvSpPr/>
          <p:nvPr/>
        </p:nvSpPr>
        <p:spPr>
          <a:xfrm rot="10800000">
            <a:off x="7097945" y="1051614"/>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32" name="Google Shape;1032;p16"/>
          <p:cNvSpPr/>
          <p:nvPr/>
        </p:nvSpPr>
        <p:spPr>
          <a:xfrm rot="10800000">
            <a:off x="6951800" y="3828096"/>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33" name="Google Shape;1033;p16"/>
          <p:cNvSpPr/>
          <p:nvPr/>
        </p:nvSpPr>
        <p:spPr>
          <a:xfrm rot="10800000">
            <a:off x="6951800" y="2659036"/>
            <a:ext cx="117892" cy="117892"/>
          </a:xfrm>
          <a:custGeom>
            <a:avLst/>
            <a:gdLst/>
            <a:ahLst/>
            <a:cxnLst/>
            <a:rect l="l" t="t" r="r" b="b"/>
            <a:pathLst>
              <a:path w="4857"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34" name="Google Shape;1034;p16"/>
          <p:cNvSpPr/>
          <p:nvPr/>
        </p:nvSpPr>
        <p:spPr>
          <a:xfrm rot="10800000">
            <a:off x="6805680" y="320939"/>
            <a:ext cx="117867" cy="117892"/>
          </a:xfrm>
          <a:custGeom>
            <a:avLst/>
            <a:gdLst/>
            <a:ahLst/>
            <a:cxnLst/>
            <a:rect l="l" t="t" r="r" b="b"/>
            <a:pathLst>
              <a:path w="4856" h="4857" extrusionOk="0">
                <a:moveTo>
                  <a:pt x="0" y="1"/>
                </a:moveTo>
                <a:lnTo>
                  <a:pt x="0"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35" name="Google Shape;1035;p16"/>
          <p:cNvSpPr/>
          <p:nvPr/>
        </p:nvSpPr>
        <p:spPr>
          <a:xfrm rot="10800000">
            <a:off x="6513414" y="2805181"/>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36" name="Google Shape;1036;p16"/>
          <p:cNvSpPr/>
          <p:nvPr/>
        </p:nvSpPr>
        <p:spPr>
          <a:xfrm rot="10800000">
            <a:off x="6367294" y="467084"/>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37" name="Google Shape;1037;p16"/>
          <p:cNvSpPr txBox="1">
            <a:spLocks noGrp="1"/>
          </p:cNvSpPr>
          <p:nvPr>
            <p:ph type="ctrTitle"/>
          </p:nvPr>
        </p:nvSpPr>
        <p:spPr>
          <a:xfrm>
            <a:off x="685800" y="1957955"/>
            <a:ext cx="5268900" cy="1159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4800"/>
              <a:buFont typeface="Arial"/>
              <a:buNone/>
              <a:defRPr sz="4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9pPr>
          </a:lstStyle>
          <a:p>
            <a:endParaRPr/>
          </a:p>
        </p:txBody>
      </p:sp>
      <p:sp>
        <p:nvSpPr>
          <p:cNvPr id="1038" name="Google Shape;1038;p16"/>
          <p:cNvSpPr txBox="1">
            <a:spLocks noGrp="1"/>
          </p:cNvSpPr>
          <p:nvPr>
            <p:ph type="subTitle" idx="1"/>
          </p:nvPr>
        </p:nvSpPr>
        <p:spPr>
          <a:xfrm>
            <a:off x="685800" y="3062260"/>
            <a:ext cx="5268900" cy="784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2"/>
              </a:buClr>
              <a:buSzPts val="2400"/>
              <a:buFont typeface="Arial"/>
              <a:buNone/>
              <a:defRPr sz="1400" b="0" i="0" u="none" strike="noStrike" cap="none">
                <a:solidFill>
                  <a:srgbClr val="A9C55F"/>
                </a:solidFill>
                <a:latin typeface="Calibri"/>
                <a:ea typeface="Calibri"/>
                <a:cs typeface="Calibri"/>
                <a:sym typeface="Calibri"/>
              </a:defRPr>
            </a:lvl1pPr>
            <a:lvl2pPr marR="0" lvl="1" algn="l" rtl="0">
              <a:lnSpc>
                <a:spcPct val="100000"/>
              </a:lnSpc>
              <a:spcBef>
                <a:spcPts val="0"/>
              </a:spcBef>
              <a:spcAft>
                <a:spcPts val="0"/>
              </a:spcAft>
              <a:buClr>
                <a:schemeClr val="accent2"/>
              </a:buClr>
              <a:buSzPts val="3000"/>
              <a:buFont typeface="Arial"/>
              <a:buNone/>
              <a:defRPr sz="3000" b="0" i="0" u="none" strike="noStrike" cap="none">
                <a:solidFill>
                  <a:schemeClr val="accent2"/>
                </a:solidFill>
                <a:latin typeface="Arial"/>
                <a:ea typeface="Arial"/>
                <a:cs typeface="Arial"/>
                <a:sym typeface="Arial"/>
              </a:defRPr>
            </a:lvl2pPr>
            <a:lvl3pPr marR="0" lvl="2" algn="l" rtl="0">
              <a:lnSpc>
                <a:spcPct val="100000"/>
              </a:lnSpc>
              <a:spcBef>
                <a:spcPts val="0"/>
              </a:spcBef>
              <a:spcAft>
                <a:spcPts val="0"/>
              </a:spcAft>
              <a:buClr>
                <a:schemeClr val="accent2"/>
              </a:buClr>
              <a:buSzPts val="3000"/>
              <a:buFont typeface="Arial"/>
              <a:buNone/>
              <a:defRPr sz="3000" b="0" i="0" u="none" strike="noStrike" cap="none">
                <a:solidFill>
                  <a:schemeClr val="accent2"/>
                </a:solidFill>
                <a:latin typeface="Arial"/>
                <a:ea typeface="Arial"/>
                <a:cs typeface="Arial"/>
                <a:sym typeface="Arial"/>
              </a:defRPr>
            </a:lvl3pPr>
            <a:lvl4pPr marR="0" lvl="3" algn="l" rtl="0">
              <a:lnSpc>
                <a:spcPct val="100000"/>
              </a:lnSpc>
              <a:spcBef>
                <a:spcPts val="0"/>
              </a:spcBef>
              <a:spcAft>
                <a:spcPts val="0"/>
              </a:spcAft>
              <a:buClr>
                <a:schemeClr val="accent2"/>
              </a:buClr>
              <a:buSzPts val="3000"/>
              <a:buFont typeface="Arial"/>
              <a:buNone/>
              <a:defRPr sz="3000" b="0" i="0" u="none" strike="noStrike" cap="none">
                <a:solidFill>
                  <a:schemeClr val="accent2"/>
                </a:solidFill>
                <a:latin typeface="Arial"/>
                <a:ea typeface="Arial"/>
                <a:cs typeface="Arial"/>
                <a:sym typeface="Arial"/>
              </a:defRPr>
            </a:lvl4pPr>
            <a:lvl5pPr marR="0" lvl="4" algn="l" rtl="0">
              <a:lnSpc>
                <a:spcPct val="100000"/>
              </a:lnSpc>
              <a:spcBef>
                <a:spcPts val="0"/>
              </a:spcBef>
              <a:spcAft>
                <a:spcPts val="0"/>
              </a:spcAft>
              <a:buClr>
                <a:schemeClr val="accent2"/>
              </a:buClr>
              <a:buSzPts val="3000"/>
              <a:buFont typeface="Arial"/>
              <a:buNone/>
              <a:defRPr sz="3000" b="0" i="0" u="none" strike="noStrike" cap="none">
                <a:solidFill>
                  <a:schemeClr val="accent2"/>
                </a:solidFill>
                <a:latin typeface="Arial"/>
                <a:ea typeface="Arial"/>
                <a:cs typeface="Arial"/>
                <a:sym typeface="Arial"/>
              </a:defRPr>
            </a:lvl5pPr>
            <a:lvl6pPr marR="0" lvl="5" algn="l" rtl="0">
              <a:lnSpc>
                <a:spcPct val="100000"/>
              </a:lnSpc>
              <a:spcBef>
                <a:spcPts val="0"/>
              </a:spcBef>
              <a:spcAft>
                <a:spcPts val="0"/>
              </a:spcAft>
              <a:buClr>
                <a:schemeClr val="accent2"/>
              </a:buClr>
              <a:buSzPts val="3000"/>
              <a:buFont typeface="Arial"/>
              <a:buNone/>
              <a:defRPr sz="3000" b="0" i="0" u="none" strike="noStrike" cap="none">
                <a:solidFill>
                  <a:schemeClr val="accent2"/>
                </a:solidFill>
                <a:latin typeface="Arial"/>
                <a:ea typeface="Arial"/>
                <a:cs typeface="Arial"/>
                <a:sym typeface="Arial"/>
              </a:defRPr>
            </a:lvl6pPr>
            <a:lvl7pPr marR="0" lvl="6" algn="l" rtl="0">
              <a:lnSpc>
                <a:spcPct val="100000"/>
              </a:lnSpc>
              <a:spcBef>
                <a:spcPts val="0"/>
              </a:spcBef>
              <a:spcAft>
                <a:spcPts val="0"/>
              </a:spcAft>
              <a:buClr>
                <a:schemeClr val="accent2"/>
              </a:buClr>
              <a:buSzPts val="3000"/>
              <a:buFont typeface="Arial"/>
              <a:buNone/>
              <a:defRPr sz="3000" b="0" i="0" u="none" strike="noStrike" cap="none">
                <a:solidFill>
                  <a:schemeClr val="accent2"/>
                </a:solidFill>
                <a:latin typeface="Arial"/>
                <a:ea typeface="Arial"/>
                <a:cs typeface="Arial"/>
                <a:sym typeface="Arial"/>
              </a:defRPr>
            </a:lvl7pPr>
            <a:lvl8pPr marR="0" lvl="7" algn="l" rtl="0">
              <a:lnSpc>
                <a:spcPct val="100000"/>
              </a:lnSpc>
              <a:spcBef>
                <a:spcPts val="0"/>
              </a:spcBef>
              <a:spcAft>
                <a:spcPts val="0"/>
              </a:spcAft>
              <a:buClr>
                <a:schemeClr val="accent2"/>
              </a:buClr>
              <a:buSzPts val="3000"/>
              <a:buFont typeface="Arial"/>
              <a:buNone/>
              <a:defRPr sz="3000" b="0" i="0" u="none" strike="noStrike" cap="none">
                <a:solidFill>
                  <a:schemeClr val="accent2"/>
                </a:solidFill>
                <a:latin typeface="Arial"/>
                <a:ea typeface="Arial"/>
                <a:cs typeface="Arial"/>
                <a:sym typeface="Arial"/>
              </a:defRPr>
            </a:lvl8pPr>
            <a:lvl9pPr marR="0" lvl="8" algn="l" rtl="0">
              <a:lnSpc>
                <a:spcPct val="100000"/>
              </a:lnSpc>
              <a:spcBef>
                <a:spcPts val="0"/>
              </a:spcBef>
              <a:spcAft>
                <a:spcPts val="0"/>
              </a:spcAft>
              <a:buClr>
                <a:schemeClr val="accent2"/>
              </a:buClr>
              <a:buSzPts val="3000"/>
              <a:buFont typeface="Arial"/>
              <a:buNone/>
              <a:defRPr sz="3000" b="0" i="0" u="none" strike="noStrike" cap="none">
                <a:solidFill>
                  <a:schemeClr val="accent2"/>
                </a:solidFill>
                <a:latin typeface="Arial"/>
                <a:ea typeface="Arial"/>
                <a:cs typeface="Arial"/>
                <a:sym typeface="Arial"/>
              </a:defRPr>
            </a:lvl9pPr>
          </a:lstStyle>
          <a:p>
            <a:endParaRPr/>
          </a:p>
        </p:txBody>
      </p:sp>
      <p:sp>
        <p:nvSpPr>
          <p:cNvPr id="1039" name="Google Shape;1039;p16"/>
          <p:cNvSpPr txBox="1"/>
          <p:nvPr/>
        </p:nvSpPr>
        <p:spPr>
          <a:xfrm>
            <a:off x="1091926" y="4663781"/>
            <a:ext cx="3441708" cy="784800"/>
          </a:xfrm>
          <a:prstGeom prst="rect">
            <a:avLst/>
          </a:prstGeom>
          <a:noFill/>
          <a:ln>
            <a:noFill/>
          </a:ln>
        </p:spPr>
        <p:txBody>
          <a:bodyPr spcFirstLastPara="1" wrap="square" lIns="91425" tIns="91425" rIns="91425" bIns="91425" anchor="t" anchorCtr="0">
            <a:noAutofit/>
          </a:bodyPr>
          <a:lstStyle/>
          <a:p>
            <a:pPr marL="0" marR="0" lvl="0" indent="0" algn="l" rtl="0">
              <a:lnSpc>
                <a:spcPct val="107500"/>
              </a:lnSpc>
              <a:spcBef>
                <a:spcPts val="0"/>
              </a:spcBef>
              <a:spcAft>
                <a:spcPts val="0"/>
              </a:spcAft>
              <a:buNone/>
            </a:pPr>
            <a:r>
              <a:rPr lang="en-US" sz="800" b="0" i="0" u="none" strike="noStrike" cap="none">
                <a:solidFill>
                  <a:srgbClr val="5A99C6"/>
                </a:solidFill>
                <a:latin typeface="Calibri"/>
                <a:ea typeface="Calibri"/>
                <a:cs typeface="Calibri"/>
                <a:sym typeface="Calibri"/>
              </a:rPr>
              <a:t>This project has received funding from the European Union’s Erasmus+ </a:t>
            </a:r>
            <a:endParaRPr/>
          </a:p>
          <a:p>
            <a:pPr marL="0" marR="0" lvl="0" indent="0" algn="l" rtl="0">
              <a:lnSpc>
                <a:spcPct val="78181"/>
              </a:lnSpc>
              <a:spcBef>
                <a:spcPts val="0"/>
              </a:spcBef>
              <a:spcAft>
                <a:spcPts val="0"/>
              </a:spcAft>
              <a:buNone/>
            </a:pPr>
            <a:r>
              <a:rPr lang="en-US" sz="800" b="0" i="0" u="none" strike="noStrike" cap="none">
                <a:solidFill>
                  <a:srgbClr val="5A99C6"/>
                </a:solidFill>
                <a:latin typeface="Calibri"/>
                <a:ea typeface="Calibri"/>
                <a:cs typeface="Calibri"/>
                <a:sym typeface="Calibri"/>
              </a:rPr>
              <a:t>programme under project number 2021-1-DE02-KA220-VET-000034657</a:t>
            </a:r>
            <a:r>
              <a:rPr lang="en-US" sz="1100" b="0" i="0" u="none" strike="noStrike" cap="none">
                <a:solidFill>
                  <a:srgbClr val="5A99C6"/>
                </a:solidFill>
                <a:latin typeface="Calibri"/>
                <a:ea typeface="Calibri"/>
                <a:cs typeface="Calibri"/>
                <a:sym typeface="Calibri"/>
              </a:rPr>
              <a:t>.</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lt1"/>
        </a:solidFill>
        <a:effectLst/>
      </p:bgPr>
    </p:bg>
    <p:spTree>
      <p:nvGrpSpPr>
        <p:cNvPr id="1" name="Shape 1559"/>
        <p:cNvGrpSpPr/>
        <p:nvPr/>
      </p:nvGrpSpPr>
      <p:grpSpPr>
        <a:xfrm>
          <a:off x="0" y="0"/>
          <a:ext cx="0" cy="0"/>
          <a:chOff x="0" y="0"/>
          <a:chExt cx="0" cy="0"/>
        </a:xfrm>
      </p:grpSpPr>
      <p:grpSp>
        <p:nvGrpSpPr>
          <p:cNvPr id="1560" name="Google Shape;1560;p18"/>
          <p:cNvGrpSpPr/>
          <p:nvPr/>
        </p:nvGrpSpPr>
        <p:grpSpPr>
          <a:xfrm rot="10800000">
            <a:off x="8705367" y="28698"/>
            <a:ext cx="410132" cy="5086302"/>
            <a:chOff x="836200" y="238125"/>
            <a:chExt cx="422425" cy="5238750"/>
          </a:xfrm>
        </p:grpSpPr>
        <p:sp>
          <p:nvSpPr>
            <p:cNvPr id="1561" name="Google Shape;1561;p18"/>
            <p:cNvSpPr/>
            <p:nvPr/>
          </p:nvSpPr>
          <p:spPr>
            <a:xfrm>
              <a:off x="836200" y="2381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62" name="Google Shape;1562;p18"/>
            <p:cNvSpPr/>
            <p:nvPr/>
          </p:nvSpPr>
          <p:spPr>
            <a:xfrm>
              <a:off x="836200" y="38862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63" name="Google Shape;1563;p18"/>
            <p:cNvSpPr/>
            <p:nvPr/>
          </p:nvSpPr>
          <p:spPr>
            <a:xfrm>
              <a:off x="836200" y="53912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64" name="Google Shape;1564;p18"/>
            <p:cNvSpPr/>
            <p:nvPr/>
          </p:nvSpPr>
          <p:spPr>
            <a:xfrm>
              <a:off x="836200" y="6896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65" name="Google Shape;1565;p18"/>
            <p:cNvSpPr/>
            <p:nvPr/>
          </p:nvSpPr>
          <p:spPr>
            <a:xfrm>
              <a:off x="836200" y="8401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66" name="Google Shape;1566;p18"/>
            <p:cNvSpPr/>
            <p:nvPr/>
          </p:nvSpPr>
          <p:spPr>
            <a:xfrm>
              <a:off x="836200" y="9906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67" name="Google Shape;1567;p18"/>
            <p:cNvSpPr/>
            <p:nvPr/>
          </p:nvSpPr>
          <p:spPr>
            <a:xfrm>
              <a:off x="836200" y="11411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68" name="Google Shape;1568;p18"/>
            <p:cNvSpPr/>
            <p:nvPr/>
          </p:nvSpPr>
          <p:spPr>
            <a:xfrm>
              <a:off x="836200" y="129170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69" name="Google Shape;1569;p18"/>
            <p:cNvSpPr/>
            <p:nvPr/>
          </p:nvSpPr>
          <p:spPr>
            <a:xfrm>
              <a:off x="836200" y="14422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70" name="Google Shape;1570;p18"/>
            <p:cNvSpPr/>
            <p:nvPr/>
          </p:nvSpPr>
          <p:spPr>
            <a:xfrm>
              <a:off x="836200" y="159270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71" name="Google Shape;1571;p18"/>
            <p:cNvSpPr/>
            <p:nvPr/>
          </p:nvSpPr>
          <p:spPr>
            <a:xfrm>
              <a:off x="836200" y="174322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72" name="Google Shape;1572;p18"/>
            <p:cNvSpPr/>
            <p:nvPr/>
          </p:nvSpPr>
          <p:spPr>
            <a:xfrm>
              <a:off x="836200" y="18937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73" name="Google Shape;1573;p18"/>
            <p:cNvSpPr/>
            <p:nvPr/>
          </p:nvSpPr>
          <p:spPr>
            <a:xfrm>
              <a:off x="836200" y="20442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74" name="Google Shape;1574;p18"/>
            <p:cNvSpPr/>
            <p:nvPr/>
          </p:nvSpPr>
          <p:spPr>
            <a:xfrm>
              <a:off x="836200" y="21947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75" name="Google Shape;1575;p18"/>
            <p:cNvSpPr/>
            <p:nvPr/>
          </p:nvSpPr>
          <p:spPr>
            <a:xfrm>
              <a:off x="836200" y="23452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76" name="Google Shape;1576;p18"/>
            <p:cNvSpPr/>
            <p:nvPr/>
          </p:nvSpPr>
          <p:spPr>
            <a:xfrm>
              <a:off x="836200" y="24957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77" name="Google Shape;1577;p18"/>
            <p:cNvSpPr/>
            <p:nvPr/>
          </p:nvSpPr>
          <p:spPr>
            <a:xfrm>
              <a:off x="836200" y="264627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78" name="Google Shape;1578;p18"/>
            <p:cNvSpPr/>
            <p:nvPr/>
          </p:nvSpPr>
          <p:spPr>
            <a:xfrm>
              <a:off x="836200" y="27968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79" name="Google Shape;1579;p18"/>
            <p:cNvSpPr/>
            <p:nvPr/>
          </p:nvSpPr>
          <p:spPr>
            <a:xfrm>
              <a:off x="836200" y="294730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80" name="Google Shape;1580;p18"/>
            <p:cNvSpPr/>
            <p:nvPr/>
          </p:nvSpPr>
          <p:spPr>
            <a:xfrm>
              <a:off x="836200" y="30978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81" name="Google Shape;1581;p18"/>
            <p:cNvSpPr/>
            <p:nvPr/>
          </p:nvSpPr>
          <p:spPr>
            <a:xfrm>
              <a:off x="836200" y="32483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82" name="Google Shape;1582;p18"/>
            <p:cNvSpPr/>
            <p:nvPr/>
          </p:nvSpPr>
          <p:spPr>
            <a:xfrm>
              <a:off x="836200" y="33988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83" name="Google Shape;1583;p18"/>
            <p:cNvSpPr/>
            <p:nvPr/>
          </p:nvSpPr>
          <p:spPr>
            <a:xfrm>
              <a:off x="836200" y="35493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84" name="Google Shape;1584;p18"/>
            <p:cNvSpPr/>
            <p:nvPr/>
          </p:nvSpPr>
          <p:spPr>
            <a:xfrm>
              <a:off x="836200" y="36998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85" name="Google Shape;1585;p18"/>
            <p:cNvSpPr/>
            <p:nvPr/>
          </p:nvSpPr>
          <p:spPr>
            <a:xfrm>
              <a:off x="836200" y="385037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86" name="Google Shape;1586;p18"/>
            <p:cNvSpPr/>
            <p:nvPr/>
          </p:nvSpPr>
          <p:spPr>
            <a:xfrm>
              <a:off x="836200" y="400087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87" name="Google Shape;1587;p18"/>
            <p:cNvSpPr/>
            <p:nvPr/>
          </p:nvSpPr>
          <p:spPr>
            <a:xfrm>
              <a:off x="836200" y="41514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88" name="Google Shape;1588;p18"/>
            <p:cNvSpPr/>
            <p:nvPr/>
          </p:nvSpPr>
          <p:spPr>
            <a:xfrm>
              <a:off x="836200" y="430190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89" name="Google Shape;1589;p18"/>
            <p:cNvSpPr/>
            <p:nvPr/>
          </p:nvSpPr>
          <p:spPr>
            <a:xfrm>
              <a:off x="836200" y="44524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90" name="Google Shape;1590;p18"/>
            <p:cNvSpPr/>
            <p:nvPr/>
          </p:nvSpPr>
          <p:spPr>
            <a:xfrm>
              <a:off x="836200" y="46029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91" name="Google Shape;1591;p18"/>
            <p:cNvSpPr/>
            <p:nvPr/>
          </p:nvSpPr>
          <p:spPr>
            <a:xfrm>
              <a:off x="836200" y="47534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92" name="Google Shape;1592;p18"/>
            <p:cNvSpPr/>
            <p:nvPr/>
          </p:nvSpPr>
          <p:spPr>
            <a:xfrm>
              <a:off x="836200" y="49039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93" name="Google Shape;1593;p18"/>
            <p:cNvSpPr/>
            <p:nvPr/>
          </p:nvSpPr>
          <p:spPr>
            <a:xfrm>
              <a:off x="836200" y="505445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94" name="Google Shape;1594;p18"/>
            <p:cNvSpPr/>
            <p:nvPr/>
          </p:nvSpPr>
          <p:spPr>
            <a:xfrm>
              <a:off x="836200" y="520497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95" name="Google Shape;1595;p18"/>
            <p:cNvSpPr/>
            <p:nvPr/>
          </p:nvSpPr>
          <p:spPr>
            <a:xfrm>
              <a:off x="836200" y="53554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96" name="Google Shape;1596;p18"/>
            <p:cNvSpPr/>
            <p:nvPr/>
          </p:nvSpPr>
          <p:spPr>
            <a:xfrm>
              <a:off x="986700" y="388625"/>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97" name="Google Shape;1597;p18"/>
            <p:cNvSpPr/>
            <p:nvPr/>
          </p:nvSpPr>
          <p:spPr>
            <a:xfrm>
              <a:off x="986700" y="539125"/>
              <a:ext cx="121400" cy="121425"/>
            </a:xfrm>
            <a:custGeom>
              <a:avLst/>
              <a:gdLst/>
              <a:ahLst/>
              <a:cxnLst/>
              <a:rect l="l" t="t" r="r" b="b"/>
              <a:pathLst>
                <a:path w="4856" h="4857" extrusionOk="0">
                  <a:moveTo>
                    <a:pt x="0" y="1"/>
                  </a:moveTo>
                  <a:lnTo>
                    <a:pt x="0" y="4856"/>
                  </a:lnTo>
                  <a:lnTo>
                    <a:pt x="4856" y="4856"/>
                  </a:lnTo>
                  <a:lnTo>
                    <a:pt x="4856" y="1"/>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98" name="Google Shape;1598;p18"/>
            <p:cNvSpPr/>
            <p:nvPr/>
          </p:nvSpPr>
          <p:spPr>
            <a:xfrm>
              <a:off x="986700" y="840150"/>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99" name="Google Shape;1599;p18"/>
            <p:cNvSpPr/>
            <p:nvPr/>
          </p:nvSpPr>
          <p:spPr>
            <a:xfrm>
              <a:off x="986700" y="114117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00" name="Google Shape;1600;p18"/>
            <p:cNvSpPr/>
            <p:nvPr/>
          </p:nvSpPr>
          <p:spPr>
            <a:xfrm>
              <a:off x="986700" y="1291700"/>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01" name="Google Shape;1601;p18"/>
            <p:cNvSpPr/>
            <p:nvPr/>
          </p:nvSpPr>
          <p:spPr>
            <a:xfrm>
              <a:off x="986700" y="1743225"/>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02" name="Google Shape;1602;p18"/>
            <p:cNvSpPr/>
            <p:nvPr/>
          </p:nvSpPr>
          <p:spPr>
            <a:xfrm>
              <a:off x="986700" y="189372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03" name="Google Shape;1603;p18"/>
            <p:cNvSpPr/>
            <p:nvPr/>
          </p:nvSpPr>
          <p:spPr>
            <a:xfrm>
              <a:off x="986700" y="2194750"/>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04" name="Google Shape;1604;p18"/>
            <p:cNvSpPr/>
            <p:nvPr/>
          </p:nvSpPr>
          <p:spPr>
            <a:xfrm>
              <a:off x="986700" y="234527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05" name="Google Shape;1605;p18"/>
            <p:cNvSpPr/>
            <p:nvPr/>
          </p:nvSpPr>
          <p:spPr>
            <a:xfrm>
              <a:off x="986700" y="249577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06" name="Google Shape;1606;p18"/>
            <p:cNvSpPr/>
            <p:nvPr/>
          </p:nvSpPr>
          <p:spPr>
            <a:xfrm>
              <a:off x="986700" y="2796800"/>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07" name="Google Shape;1607;p18"/>
            <p:cNvSpPr/>
            <p:nvPr/>
          </p:nvSpPr>
          <p:spPr>
            <a:xfrm>
              <a:off x="986700" y="2947300"/>
              <a:ext cx="121400" cy="121425"/>
            </a:xfrm>
            <a:custGeom>
              <a:avLst/>
              <a:gdLst/>
              <a:ahLst/>
              <a:cxnLst/>
              <a:rect l="l" t="t" r="r" b="b"/>
              <a:pathLst>
                <a:path w="4856" h="4857" extrusionOk="0">
                  <a:moveTo>
                    <a:pt x="0" y="1"/>
                  </a:moveTo>
                  <a:lnTo>
                    <a:pt x="0" y="4856"/>
                  </a:lnTo>
                  <a:lnTo>
                    <a:pt x="4856" y="4856"/>
                  </a:lnTo>
                  <a:lnTo>
                    <a:pt x="4856" y="1"/>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08" name="Google Shape;1608;p18"/>
            <p:cNvSpPr/>
            <p:nvPr/>
          </p:nvSpPr>
          <p:spPr>
            <a:xfrm>
              <a:off x="986700" y="309782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09" name="Google Shape;1609;p18"/>
            <p:cNvSpPr/>
            <p:nvPr/>
          </p:nvSpPr>
          <p:spPr>
            <a:xfrm>
              <a:off x="986700" y="3549350"/>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10" name="Google Shape;1610;p18"/>
            <p:cNvSpPr/>
            <p:nvPr/>
          </p:nvSpPr>
          <p:spPr>
            <a:xfrm>
              <a:off x="986700" y="369987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11" name="Google Shape;1611;p18"/>
            <p:cNvSpPr/>
            <p:nvPr/>
          </p:nvSpPr>
          <p:spPr>
            <a:xfrm>
              <a:off x="986700" y="3850375"/>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12" name="Google Shape;1612;p18"/>
            <p:cNvSpPr/>
            <p:nvPr/>
          </p:nvSpPr>
          <p:spPr>
            <a:xfrm>
              <a:off x="986700" y="4151400"/>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13" name="Google Shape;1613;p18"/>
            <p:cNvSpPr/>
            <p:nvPr/>
          </p:nvSpPr>
          <p:spPr>
            <a:xfrm>
              <a:off x="986700" y="4301900"/>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14" name="Google Shape;1614;p18"/>
            <p:cNvSpPr/>
            <p:nvPr/>
          </p:nvSpPr>
          <p:spPr>
            <a:xfrm>
              <a:off x="986700" y="445242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15" name="Google Shape;1615;p18"/>
            <p:cNvSpPr/>
            <p:nvPr/>
          </p:nvSpPr>
          <p:spPr>
            <a:xfrm>
              <a:off x="986700" y="460292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16" name="Google Shape;1616;p18"/>
            <p:cNvSpPr/>
            <p:nvPr/>
          </p:nvSpPr>
          <p:spPr>
            <a:xfrm>
              <a:off x="986700" y="4903950"/>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17" name="Google Shape;1617;p18"/>
            <p:cNvSpPr/>
            <p:nvPr/>
          </p:nvSpPr>
          <p:spPr>
            <a:xfrm>
              <a:off x="986700" y="5054450"/>
              <a:ext cx="121400" cy="121425"/>
            </a:xfrm>
            <a:custGeom>
              <a:avLst/>
              <a:gdLst/>
              <a:ahLst/>
              <a:cxnLst/>
              <a:rect l="l" t="t" r="r" b="b"/>
              <a:pathLst>
                <a:path w="4856" h="4857" extrusionOk="0">
                  <a:moveTo>
                    <a:pt x="0" y="1"/>
                  </a:moveTo>
                  <a:lnTo>
                    <a:pt x="0" y="4856"/>
                  </a:lnTo>
                  <a:lnTo>
                    <a:pt x="4856" y="4856"/>
                  </a:lnTo>
                  <a:lnTo>
                    <a:pt x="4856" y="1"/>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18" name="Google Shape;1618;p18"/>
            <p:cNvSpPr/>
            <p:nvPr/>
          </p:nvSpPr>
          <p:spPr>
            <a:xfrm>
              <a:off x="986700" y="535547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19" name="Google Shape;1619;p18"/>
            <p:cNvSpPr/>
            <p:nvPr/>
          </p:nvSpPr>
          <p:spPr>
            <a:xfrm>
              <a:off x="1137200" y="23812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20" name="Google Shape;1620;p18"/>
            <p:cNvSpPr/>
            <p:nvPr/>
          </p:nvSpPr>
          <p:spPr>
            <a:xfrm>
              <a:off x="1137200" y="539125"/>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21" name="Google Shape;1621;p18"/>
            <p:cNvSpPr/>
            <p:nvPr/>
          </p:nvSpPr>
          <p:spPr>
            <a:xfrm>
              <a:off x="1137200" y="99067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22" name="Google Shape;1622;p18"/>
            <p:cNvSpPr/>
            <p:nvPr/>
          </p:nvSpPr>
          <p:spPr>
            <a:xfrm>
              <a:off x="1137200" y="114117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23" name="Google Shape;1623;p18"/>
            <p:cNvSpPr/>
            <p:nvPr/>
          </p:nvSpPr>
          <p:spPr>
            <a:xfrm>
              <a:off x="1137200" y="1442200"/>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24" name="Google Shape;1624;p18"/>
            <p:cNvSpPr/>
            <p:nvPr/>
          </p:nvSpPr>
          <p:spPr>
            <a:xfrm>
              <a:off x="1137200" y="1592700"/>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25" name="Google Shape;1625;p18"/>
            <p:cNvSpPr/>
            <p:nvPr/>
          </p:nvSpPr>
          <p:spPr>
            <a:xfrm>
              <a:off x="1137200" y="219475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26" name="Google Shape;1626;p18"/>
            <p:cNvSpPr/>
            <p:nvPr/>
          </p:nvSpPr>
          <p:spPr>
            <a:xfrm>
              <a:off x="1137200" y="234527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27" name="Google Shape;1627;p18"/>
            <p:cNvSpPr/>
            <p:nvPr/>
          </p:nvSpPr>
          <p:spPr>
            <a:xfrm>
              <a:off x="1137200" y="249577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28" name="Google Shape;1628;p18"/>
            <p:cNvSpPr/>
            <p:nvPr/>
          </p:nvSpPr>
          <p:spPr>
            <a:xfrm>
              <a:off x="1137200" y="2646275"/>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29" name="Google Shape;1629;p18"/>
            <p:cNvSpPr/>
            <p:nvPr/>
          </p:nvSpPr>
          <p:spPr>
            <a:xfrm>
              <a:off x="1137200" y="2947300"/>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30" name="Google Shape;1630;p18"/>
            <p:cNvSpPr/>
            <p:nvPr/>
          </p:nvSpPr>
          <p:spPr>
            <a:xfrm>
              <a:off x="1137200" y="324832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31" name="Google Shape;1631;p18"/>
            <p:cNvSpPr/>
            <p:nvPr/>
          </p:nvSpPr>
          <p:spPr>
            <a:xfrm>
              <a:off x="1137200" y="33988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32" name="Google Shape;1632;p18"/>
            <p:cNvSpPr/>
            <p:nvPr/>
          </p:nvSpPr>
          <p:spPr>
            <a:xfrm>
              <a:off x="1137200" y="369987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33" name="Google Shape;1633;p18"/>
            <p:cNvSpPr/>
            <p:nvPr/>
          </p:nvSpPr>
          <p:spPr>
            <a:xfrm>
              <a:off x="1137200" y="385037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34" name="Google Shape;1634;p18"/>
            <p:cNvSpPr/>
            <p:nvPr/>
          </p:nvSpPr>
          <p:spPr>
            <a:xfrm>
              <a:off x="1137200" y="4000875"/>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35" name="Google Shape;1635;p18"/>
            <p:cNvSpPr/>
            <p:nvPr/>
          </p:nvSpPr>
          <p:spPr>
            <a:xfrm>
              <a:off x="1137200" y="4151400"/>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36" name="Google Shape;1636;p18"/>
            <p:cNvSpPr/>
            <p:nvPr/>
          </p:nvSpPr>
          <p:spPr>
            <a:xfrm>
              <a:off x="1137200" y="460292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37" name="Google Shape;1637;p18"/>
            <p:cNvSpPr/>
            <p:nvPr/>
          </p:nvSpPr>
          <p:spPr>
            <a:xfrm>
              <a:off x="1137200" y="47534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38" name="Google Shape;1638;p18"/>
            <p:cNvSpPr/>
            <p:nvPr/>
          </p:nvSpPr>
          <p:spPr>
            <a:xfrm>
              <a:off x="1137200" y="5054450"/>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39" name="Google Shape;1639;p18"/>
            <p:cNvSpPr/>
            <p:nvPr/>
          </p:nvSpPr>
          <p:spPr>
            <a:xfrm>
              <a:off x="1137200" y="520497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40" name="Google Shape;1640;p18"/>
            <p:cNvSpPr/>
            <p:nvPr/>
          </p:nvSpPr>
          <p:spPr>
            <a:xfrm>
              <a:off x="1137200" y="535547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314897"/>
                </a:gs>
                <a:gs pos="50000">
                  <a:srgbClr val="26529F"/>
                </a:gs>
                <a:gs pos="100000">
                  <a:srgbClr val="3474AC"/>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1641" name="Google Shape;1641;p18"/>
          <p:cNvGrpSpPr/>
          <p:nvPr/>
        </p:nvGrpSpPr>
        <p:grpSpPr>
          <a:xfrm rot="10800000">
            <a:off x="6659535" y="28698"/>
            <a:ext cx="2309844" cy="5086302"/>
            <a:chOff x="986700" y="238125"/>
            <a:chExt cx="2379075" cy="5238750"/>
          </a:xfrm>
        </p:grpSpPr>
        <p:sp>
          <p:nvSpPr>
            <p:cNvPr id="1642" name="Google Shape;1642;p18"/>
            <p:cNvSpPr/>
            <p:nvPr/>
          </p:nvSpPr>
          <p:spPr>
            <a:xfrm>
              <a:off x="986700" y="23812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43" name="Google Shape;1643;p18"/>
            <p:cNvSpPr/>
            <p:nvPr/>
          </p:nvSpPr>
          <p:spPr>
            <a:xfrm>
              <a:off x="986700" y="689650"/>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44" name="Google Shape;1644;p18"/>
            <p:cNvSpPr/>
            <p:nvPr/>
          </p:nvSpPr>
          <p:spPr>
            <a:xfrm>
              <a:off x="986700" y="99067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45" name="Google Shape;1645;p18"/>
            <p:cNvSpPr/>
            <p:nvPr/>
          </p:nvSpPr>
          <p:spPr>
            <a:xfrm>
              <a:off x="986700" y="1442200"/>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46" name="Google Shape;1646;p18"/>
            <p:cNvSpPr/>
            <p:nvPr/>
          </p:nvSpPr>
          <p:spPr>
            <a:xfrm>
              <a:off x="986700" y="1592700"/>
              <a:ext cx="121400" cy="121425"/>
            </a:xfrm>
            <a:custGeom>
              <a:avLst/>
              <a:gdLst/>
              <a:ahLst/>
              <a:cxnLst/>
              <a:rect l="l" t="t" r="r" b="b"/>
              <a:pathLst>
                <a:path w="4856" h="4857" extrusionOk="0">
                  <a:moveTo>
                    <a:pt x="0" y="1"/>
                  </a:moveTo>
                  <a:lnTo>
                    <a:pt x="0" y="4856"/>
                  </a:lnTo>
                  <a:lnTo>
                    <a:pt x="4856" y="4856"/>
                  </a:lnTo>
                  <a:lnTo>
                    <a:pt x="4856"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47" name="Google Shape;1647;p18"/>
            <p:cNvSpPr/>
            <p:nvPr/>
          </p:nvSpPr>
          <p:spPr>
            <a:xfrm>
              <a:off x="986700" y="2044250"/>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48" name="Google Shape;1648;p18"/>
            <p:cNvSpPr/>
            <p:nvPr/>
          </p:nvSpPr>
          <p:spPr>
            <a:xfrm>
              <a:off x="986700" y="2646275"/>
              <a:ext cx="121400" cy="121425"/>
            </a:xfrm>
            <a:custGeom>
              <a:avLst/>
              <a:gdLst/>
              <a:ahLst/>
              <a:cxnLst/>
              <a:rect l="l" t="t" r="r" b="b"/>
              <a:pathLst>
                <a:path w="4856" h="4857" extrusionOk="0">
                  <a:moveTo>
                    <a:pt x="0" y="1"/>
                  </a:moveTo>
                  <a:lnTo>
                    <a:pt x="0" y="4856"/>
                  </a:lnTo>
                  <a:lnTo>
                    <a:pt x="4856" y="4856"/>
                  </a:lnTo>
                  <a:lnTo>
                    <a:pt x="4856"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49" name="Google Shape;1649;p18"/>
            <p:cNvSpPr/>
            <p:nvPr/>
          </p:nvSpPr>
          <p:spPr>
            <a:xfrm>
              <a:off x="986700" y="324832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50" name="Google Shape;1650;p18"/>
            <p:cNvSpPr/>
            <p:nvPr/>
          </p:nvSpPr>
          <p:spPr>
            <a:xfrm>
              <a:off x="986700" y="3398850"/>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51" name="Google Shape;1651;p18"/>
            <p:cNvSpPr/>
            <p:nvPr/>
          </p:nvSpPr>
          <p:spPr>
            <a:xfrm>
              <a:off x="986700" y="4000875"/>
              <a:ext cx="121400" cy="121425"/>
            </a:xfrm>
            <a:custGeom>
              <a:avLst/>
              <a:gdLst/>
              <a:ahLst/>
              <a:cxnLst/>
              <a:rect l="l" t="t" r="r" b="b"/>
              <a:pathLst>
                <a:path w="4856" h="4857" extrusionOk="0">
                  <a:moveTo>
                    <a:pt x="0" y="1"/>
                  </a:moveTo>
                  <a:lnTo>
                    <a:pt x="0" y="4856"/>
                  </a:lnTo>
                  <a:lnTo>
                    <a:pt x="4856" y="4856"/>
                  </a:lnTo>
                  <a:lnTo>
                    <a:pt x="4856"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52" name="Google Shape;1652;p18"/>
            <p:cNvSpPr/>
            <p:nvPr/>
          </p:nvSpPr>
          <p:spPr>
            <a:xfrm>
              <a:off x="986700" y="4753450"/>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53" name="Google Shape;1653;p18"/>
            <p:cNvSpPr/>
            <p:nvPr/>
          </p:nvSpPr>
          <p:spPr>
            <a:xfrm>
              <a:off x="986700" y="5204975"/>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54" name="Google Shape;1654;p18"/>
            <p:cNvSpPr/>
            <p:nvPr/>
          </p:nvSpPr>
          <p:spPr>
            <a:xfrm>
              <a:off x="1137200" y="38862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55" name="Google Shape;1655;p18"/>
            <p:cNvSpPr/>
            <p:nvPr/>
          </p:nvSpPr>
          <p:spPr>
            <a:xfrm>
              <a:off x="1137200" y="6896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56" name="Google Shape;1656;p18"/>
            <p:cNvSpPr/>
            <p:nvPr/>
          </p:nvSpPr>
          <p:spPr>
            <a:xfrm>
              <a:off x="1137200" y="84015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57" name="Google Shape;1657;p18"/>
            <p:cNvSpPr/>
            <p:nvPr/>
          </p:nvSpPr>
          <p:spPr>
            <a:xfrm>
              <a:off x="1137200" y="129170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58" name="Google Shape;1658;p18"/>
            <p:cNvSpPr/>
            <p:nvPr/>
          </p:nvSpPr>
          <p:spPr>
            <a:xfrm>
              <a:off x="1137200" y="174322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59" name="Google Shape;1659;p18"/>
            <p:cNvSpPr/>
            <p:nvPr/>
          </p:nvSpPr>
          <p:spPr>
            <a:xfrm>
              <a:off x="1137200" y="189372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60" name="Google Shape;1660;p18"/>
            <p:cNvSpPr/>
            <p:nvPr/>
          </p:nvSpPr>
          <p:spPr>
            <a:xfrm>
              <a:off x="1137200" y="20442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61" name="Google Shape;1661;p18"/>
            <p:cNvSpPr/>
            <p:nvPr/>
          </p:nvSpPr>
          <p:spPr>
            <a:xfrm>
              <a:off x="1137200" y="2796800"/>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62" name="Google Shape;1662;p18"/>
            <p:cNvSpPr/>
            <p:nvPr/>
          </p:nvSpPr>
          <p:spPr>
            <a:xfrm>
              <a:off x="1137200" y="309782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63" name="Google Shape;1663;p18"/>
            <p:cNvSpPr/>
            <p:nvPr/>
          </p:nvSpPr>
          <p:spPr>
            <a:xfrm>
              <a:off x="1137200" y="354935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64" name="Google Shape;1664;p18"/>
            <p:cNvSpPr/>
            <p:nvPr/>
          </p:nvSpPr>
          <p:spPr>
            <a:xfrm>
              <a:off x="1137200" y="430190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65" name="Google Shape;1665;p18"/>
            <p:cNvSpPr/>
            <p:nvPr/>
          </p:nvSpPr>
          <p:spPr>
            <a:xfrm>
              <a:off x="1137200" y="445242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66" name="Google Shape;1666;p18"/>
            <p:cNvSpPr/>
            <p:nvPr/>
          </p:nvSpPr>
          <p:spPr>
            <a:xfrm>
              <a:off x="1137200" y="490395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67" name="Google Shape;1667;p18"/>
            <p:cNvSpPr/>
            <p:nvPr/>
          </p:nvSpPr>
          <p:spPr>
            <a:xfrm>
              <a:off x="1287725" y="2381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68" name="Google Shape;1668;p18"/>
            <p:cNvSpPr/>
            <p:nvPr/>
          </p:nvSpPr>
          <p:spPr>
            <a:xfrm>
              <a:off x="1287725" y="53912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69" name="Google Shape;1669;p18"/>
            <p:cNvSpPr/>
            <p:nvPr/>
          </p:nvSpPr>
          <p:spPr>
            <a:xfrm>
              <a:off x="1287725" y="9906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70" name="Google Shape;1670;p18"/>
            <p:cNvSpPr/>
            <p:nvPr/>
          </p:nvSpPr>
          <p:spPr>
            <a:xfrm>
              <a:off x="1287725" y="11411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71" name="Google Shape;1671;p18"/>
            <p:cNvSpPr/>
            <p:nvPr/>
          </p:nvSpPr>
          <p:spPr>
            <a:xfrm>
              <a:off x="1287725" y="14422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72" name="Google Shape;1672;p18"/>
            <p:cNvSpPr/>
            <p:nvPr/>
          </p:nvSpPr>
          <p:spPr>
            <a:xfrm>
              <a:off x="1287725" y="159270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73" name="Google Shape;1673;p18"/>
            <p:cNvSpPr/>
            <p:nvPr/>
          </p:nvSpPr>
          <p:spPr>
            <a:xfrm>
              <a:off x="1287725" y="21947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74" name="Google Shape;1674;p18"/>
            <p:cNvSpPr/>
            <p:nvPr/>
          </p:nvSpPr>
          <p:spPr>
            <a:xfrm>
              <a:off x="1287725" y="23452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75" name="Google Shape;1675;p18"/>
            <p:cNvSpPr/>
            <p:nvPr/>
          </p:nvSpPr>
          <p:spPr>
            <a:xfrm>
              <a:off x="1287725" y="264627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76" name="Google Shape;1676;p18"/>
            <p:cNvSpPr/>
            <p:nvPr/>
          </p:nvSpPr>
          <p:spPr>
            <a:xfrm>
              <a:off x="1287725" y="27968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77" name="Google Shape;1677;p18"/>
            <p:cNvSpPr/>
            <p:nvPr/>
          </p:nvSpPr>
          <p:spPr>
            <a:xfrm>
              <a:off x="1287725" y="30978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78" name="Google Shape;1678;p18"/>
            <p:cNvSpPr/>
            <p:nvPr/>
          </p:nvSpPr>
          <p:spPr>
            <a:xfrm>
              <a:off x="1287725" y="32483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79" name="Google Shape;1679;p18"/>
            <p:cNvSpPr/>
            <p:nvPr/>
          </p:nvSpPr>
          <p:spPr>
            <a:xfrm>
              <a:off x="1287725" y="33988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80" name="Google Shape;1680;p18"/>
            <p:cNvSpPr/>
            <p:nvPr/>
          </p:nvSpPr>
          <p:spPr>
            <a:xfrm>
              <a:off x="1287725" y="35493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81" name="Google Shape;1681;p18"/>
            <p:cNvSpPr/>
            <p:nvPr/>
          </p:nvSpPr>
          <p:spPr>
            <a:xfrm>
              <a:off x="1287725" y="400087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82" name="Google Shape;1682;p18"/>
            <p:cNvSpPr/>
            <p:nvPr/>
          </p:nvSpPr>
          <p:spPr>
            <a:xfrm>
              <a:off x="1287725" y="41514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83" name="Google Shape;1683;p18"/>
            <p:cNvSpPr/>
            <p:nvPr/>
          </p:nvSpPr>
          <p:spPr>
            <a:xfrm>
              <a:off x="1287725" y="430190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84" name="Google Shape;1684;p18"/>
            <p:cNvSpPr/>
            <p:nvPr/>
          </p:nvSpPr>
          <p:spPr>
            <a:xfrm>
              <a:off x="1287725" y="46029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85" name="Google Shape;1685;p18"/>
            <p:cNvSpPr/>
            <p:nvPr/>
          </p:nvSpPr>
          <p:spPr>
            <a:xfrm>
              <a:off x="1287725" y="49039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86" name="Google Shape;1686;p18"/>
            <p:cNvSpPr/>
            <p:nvPr/>
          </p:nvSpPr>
          <p:spPr>
            <a:xfrm>
              <a:off x="1287725" y="53554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87" name="Google Shape;1687;p18"/>
            <p:cNvSpPr/>
            <p:nvPr/>
          </p:nvSpPr>
          <p:spPr>
            <a:xfrm>
              <a:off x="1438225" y="23812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88" name="Google Shape;1688;p18"/>
            <p:cNvSpPr/>
            <p:nvPr/>
          </p:nvSpPr>
          <p:spPr>
            <a:xfrm>
              <a:off x="1438225" y="539125"/>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89" name="Google Shape;1689;p18"/>
            <p:cNvSpPr/>
            <p:nvPr/>
          </p:nvSpPr>
          <p:spPr>
            <a:xfrm>
              <a:off x="1438225" y="68965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90" name="Google Shape;1690;p18"/>
            <p:cNvSpPr/>
            <p:nvPr/>
          </p:nvSpPr>
          <p:spPr>
            <a:xfrm>
              <a:off x="1438225" y="8401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91" name="Google Shape;1691;p18"/>
            <p:cNvSpPr/>
            <p:nvPr/>
          </p:nvSpPr>
          <p:spPr>
            <a:xfrm>
              <a:off x="1438225" y="99067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92" name="Google Shape;1692;p18"/>
            <p:cNvSpPr/>
            <p:nvPr/>
          </p:nvSpPr>
          <p:spPr>
            <a:xfrm>
              <a:off x="1438225" y="114117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93" name="Google Shape;1693;p18"/>
            <p:cNvSpPr/>
            <p:nvPr/>
          </p:nvSpPr>
          <p:spPr>
            <a:xfrm>
              <a:off x="1438225" y="129170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94" name="Google Shape;1694;p18"/>
            <p:cNvSpPr/>
            <p:nvPr/>
          </p:nvSpPr>
          <p:spPr>
            <a:xfrm>
              <a:off x="1438225" y="1442200"/>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95" name="Google Shape;1695;p18"/>
            <p:cNvSpPr/>
            <p:nvPr/>
          </p:nvSpPr>
          <p:spPr>
            <a:xfrm>
              <a:off x="1438225" y="1592700"/>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96" name="Google Shape;1696;p18"/>
            <p:cNvSpPr/>
            <p:nvPr/>
          </p:nvSpPr>
          <p:spPr>
            <a:xfrm>
              <a:off x="1438225" y="1743225"/>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97" name="Google Shape;1697;p18"/>
            <p:cNvSpPr/>
            <p:nvPr/>
          </p:nvSpPr>
          <p:spPr>
            <a:xfrm>
              <a:off x="1438225" y="189372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98" name="Google Shape;1698;p18"/>
            <p:cNvSpPr/>
            <p:nvPr/>
          </p:nvSpPr>
          <p:spPr>
            <a:xfrm>
              <a:off x="1438225" y="204425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99" name="Google Shape;1699;p18"/>
            <p:cNvSpPr/>
            <p:nvPr/>
          </p:nvSpPr>
          <p:spPr>
            <a:xfrm>
              <a:off x="1438225" y="21947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00" name="Google Shape;1700;p18"/>
            <p:cNvSpPr/>
            <p:nvPr/>
          </p:nvSpPr>
          <p:spPr>
            <a:xfrm>
              <a:off x="1438225" y="249577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01" name="Google Shape;1701;p18"/>
            <p:cNvSpPr/>
            <p:nvPr/>
          </p:nvSpPr>
          <p:spPr>
            <a:xfrm>
              <a:off x="1438225" y="2646275"/>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02" name="Google Shape;1702;p18"/>
            <p:cNvSpPr/>
            <p:nvPr/>
          </p:nvSpPr>
          <p:spPr>
            <a:xfrm>
              <a:off x="1438225" y="2947300"/>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03" name="Google Shape;1703;p18"/>
            <p:cNvSpPr/>
            <p:nvPr/>
          </p:nvSpPr>
          <p:spPr>
            <a:xfrm>
              <a:off x="1438225" y="309782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04" name="Google Shape;1704;p18"/>
            <p:cNvSpPr/>
            <p:nvPr/>
          </p:nvSpPr>
          <p:spPr>
            <a:xfrm>
              <a:off x="1438225" y="324832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05" name="Google Shape;1705;p18"/>
            <p:cNvSpPr/>
            <p:nvPr/>
          </p:nvSpPr>
          <p:spPr>
            <a:xfrm>
              <a:off x="1438225" y="339885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06" name="Google Shape;1706;p18"/>
            <p:cNvSpPr/>
            <p:nvPr/>
          </p:nvSpPr>
          <p:spPr>
            <a:xfrm>
              <a:off x="1438225" y="35493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07" name="Google Shape;1707;p18"/>
            <p:cNvSpPr/>
            <p:nvPr/>
          </p:nvSpPr>
          <p:spPr>
            <a:xfrm>
              <a:off x="1438225" y="369987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08" name="Google Shape;1708;p18"/>
            <p:cNvSpPr/>
            <p:nvPr/>
          </p:nvSpPr>
          <p:spPr>
            <a:xfrm>
              <a:off x="1438225" y="3850375"/>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09" name="Google Shape;1709;p18"/>
            <p:cNvSpPr/>
            <p:nvPr/>
          </p:nvSpPr>
          <p:spPr>
            <a:xfrm>
              <a:off x="1438225" y="4000875"/>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10" name="Google Shape;1710;p18"/>
            <p:cNvSpPr/>
            <p:nvPr/>
          </p:nvSpPr>
          <p:spPr>
            <a:xfrm>
              <a:off x="1438225" y="430190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11" name="Google Shape;1711;p18"/>
            <p:cNvSpPr/>
            <p:nvPr/>
          </p:nvSpPr>
          <p:spPr>
            <a:xfrm>
              <a:off x="1438225" y="445242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12" name="Google Shape;1712;p18"/>
            <p:cNvSpPr/>
            <p:nvPr/>
          </p:nvSpPr>
          <p:spPr>
            <a:xfrm>
              <a:off x="1438225" y="460292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13" name="Google Shape;1713;p18"/>
            <p:cNvSpPr/>
            <p:nvPr/>
          </p:nvSpPr>
          <p:spPr>
            <a:xfrm>
              <a:off x="1438225" y="475345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14" name="Google Shape;1714;p18"/>
            <p:cNvSpPr/>
            <p:nvPr/>
          </p:nvSpPr>
          <p:spPr>
            <a:xfrm>
              <a:off x="1438225" y="49039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15" name="Google Shape;1715;p18"/>
            <p:cNvSpPr/>
            <p:nvPr/>
          </p:nvSpPr>
          <p:spPr>
            <a:xfrm>
              <a:off x="1438225" y="5054450"/>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16" name="Google Shape;1716;p18"/>
            <p:cNvSpPr/>
            <p:nvPr/>
          </p:nvSpPr>
          <p:spPr>
            <a:xfrm>
              <a:off x="1438225" y="5204975"/>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17" name="Google Shape;1717;p18"/>
            <p:cNvSpPr/>
            <p:nvPr/>
          </p:nvSpPr>
          <p:spPr>
            <a:xfrm>
              <a:off x="1438225" y="535547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18" name="Google Shape;1718;p18"/>
            <p:cNvSpPr/>
            <p:nvPr/>
          </p:nvSpPr>
          <p:spPr>
            <a:xfrm>
              <a:off x="1588750" y="2381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19" name="Google Shape;1719;p18"/>
            <p:cNvSpPr/>
            <p:nvPr/>
          </p:nvSpPr>
          <p:spPr>
            <a:xfrm>
              <a:off x="1588750" y="8401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20" name="Google Shape;1720;p18"/>
            <p:cNvSpPr/>
            <p:nvPr/>
          </p:nvSpPr>
          <p:spPr>
            <a:xfrm>
              <a:off x="1588750" y="9906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21" name="Google Shape;1721;p18"/>
            <p:cNvSpPr/>
            <p:nvPr/>
          </p:nvSpPr>
          <p:spPr>
            <a:xfrm>
              <a:off x="1588750" y="14422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22" name="Google Shape;1722;p18"/>
            <p:cNvSpPr/>
            <p:nvPr/>
          </p:nvSpPr>
          <p:spPr>
            <a:xfrm>
              <a:off x="1588750" y="174322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23" name="Google Shape;1723;p18"/>
            <p:cNvSpPr/>
            <p:nvPr/>
          </p:nvSpPr>
          <p:spPr>
            <a:xfrm>
              <a:off x="1588750" y="21947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24" name="Google Shape;1724;p18"/>
            <p:cNvSpPr/>
            <p:nvPr/>
          </p:nvSpPr>
          <p:spPr>
            <a:xfrm>
              <a:off x="1588750" y="24957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25" name="Google Shape;1725;p18"/>
            <p:cNvSpPr/>
            <p:nvPr/>
          </p:nvSpPr>
          <p:spPr>
            <a:xfrm>
              <a:off x="1588750" y="27968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26" name="Google Shape;1726;p18"/>
            <p:cNvSpPr/>
            <p:nvPr/>
          </p:nvSpPr>
          <p:spPr>
            <a:xfrm>
              <a:off x="1588750" y="294730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27" name="Google Shape;1727;p18"/>
            <p:cNvSpPr/>
            <p:nvPr/>
          </p:nvSpPr>
          <p:spPr>
            <a:xfrm>
              <a:off x="1588750" y="32483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28" name="Google Shape;1728;p18"/>
            <p:cNvSpPr/>
            <p:nvPr/>
          </p:nvSpPr>
          <p:spPr>
            <a:xfrm>
              <a:off x="1588750" y="33988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29" name="Google Shape;1729;p18"/>
            <p:cNvSpPr/>
            <p:nvPr/>
          </p:nvSpPr>
          <p:spPr>
            <a:xfrm>
              <a:off x="1588750" y="36998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30" name="Google Shape;1730;p18"/>
            <p:cNvSpPr/>
            <p:nvPr/>
          </p:nvSpPr>
          <p:spPr>
            <a:xfrm>
              <a:off x="1588750" y="385037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31" name="Google Shape;1731;p18"/>
            <p:cNvSpPr/>
            <p:nvPr/>
          </p:nvSpPr>
          <p:spPr>
            <a:xfrm>
              <a:off x="1588750" y="41514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32" name="Google Shape;1732;p18"/>
            <p:cNvSpPr/>
            <p:nvPr/>
          </p:nvSpPr>
          <p:spPr>
            <a:xfrm>
              <a:off x="1588750" y="430190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33" name="Google Shape;1733;p18"/>
            <p:cNvSpPr/>
            <p:nvPr/>
          </p:nvSpPr>
          <p:spPr>
            <a:xfrm>
              <a:off x="1588750" y="44524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34" name="Google Shape;1734;p18"/>
            <p:cNvSpPr/>
            <p:nvPr/>
          </p:nvSpPr>
          <p:spPr>
            <a:xfrm>
              <a:off x="1588750" y="46029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35" name="Google Shape;1735;p18"/>
            <p:cNvSpPr/>
            <p:nvPr/>
          </p:nvSpPr>
          <p:spPr>
            <a:xfrm>
              <a:off x="1588750" y="49039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36" name="Google Shape;1736;p18"/>
            <p:cNvSpPr/>
            <p:nvPr/>
          </p:nvSpPr>
          <p:spPr>
            <a:xfrm>
              <a:off x="1588750" y="520497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37" name="Google Shape;1737;p18"/>
            <p:cNvSpPr/>
            <p:nvPr/>
          </p:nvSpPr>
          <p:spPr>
            <a:xfrm>
              <a:off x="1739250" y="23812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38" name="Google Shape;1738;p18"/>
            <p:cNvSpPr/>
            <p:nvPr/>
          </p:nvSpPr>
          <p:spPr>
            <a:xfrm>
              <a:off x="1739250" y="8401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39" name="Google Shape;1739;p18"/>
            <p:cNvSpPr/>
            <p:nvPr/>
          </p:nvSpPr>
          <p:spPr>
            <a:xfrm>
              <a:off x="1739250" y="114117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40" name="Google Shape;1740;p18"/>
            <p:cNvSpPr/>
            <p:nvPr/>
          </p:nvSpPr>
          <p:spPr>
            <a:xfrm>
              <a:off x="1739250" y="1442200"/>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41" name="Google Shape;1741;p18"/>
            <p:cNvSpPr/>
            <p:nvPr/>
          </p:nvSpPr>
          <p:spPr>
            <a:xfrm>
              <a:off x="1739250" y="189372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42" name="Google Shape;1742;p18"/>
            <p:cNvSpPr/>
            <p:nvPr/>
          </p:nvSpPr>
          <p:spPr>
            <a:xfrm>
              <a:off x="1739250" y="249577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43" name="Google Shape;1743;p18"/>
            <p:cNvSpPr/>
            <p:nvPr/>
          </p:nvSpPr>
          <p:spPr>
            <a:xfrm>
              <a:off x="1739250" y="2646275"/>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44" name="Google Shape;1744;p18"/>
            <p:cNvSpPr/>
            <p:nvPr/>
          </p:nvSpPr>
          <p:spPr>
            <a:xfrm>
              <a:off x="1739250" y="369987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45" name="Google Shape;1745;p18"/>
            <p:cNvSpPr/>
            <p:nvPr/>
          </p:nvSpPr>
          <p:spPr>
            <a:xfrm>
              <a:off x="1739250" y="4151400"/>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46" name="Google Shape;1746;p18"/>
            <p:cNvSpPr/>
            <p:nvPr/>
          </p:nvSpPr>
          <p:spPr>
            <a:xfrm>
              <a:off x="1739250" y="49039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47" name="Google Shape;1747;p18"/>
            <p:cNvSpPr/>
            <p:nvPr/>
          </p:nvSpPr>
          <p:spPr>
            <a:xfrm>
              <a:off x="1739250" y="535547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48" name="Google Shape;1748;p18"/>
            <p:cNvSpPr/>
            <p:nvPr/>
          </p:nvSpPr>
          <p:spPr>
            <a:xfrm>
              <a:off x="1889750" y="38862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49" name="Google Shape;1749;p18"/>
            <p:cNvSpPr/>
            <p:nvPr/>
          </p:nvSpPr>
          <p:spPr>
            <a:xfrm>
              <a:off x="1889750" y="84015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50" name="Google Shape;1750;p18"/>
            <p:cNvSpPr/>
            <p:nvPr/>
          </p:nvSpPr>
          <p:spPr>
            <a:xfrm>
              <a:off x="1889750" y="33988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51" name="Google Shape;1751;p18"/>
            <p:cNvSpPr/>
            <p:nvPr/>
          </p:nvSpPr>
          <p:spPr>
            <a:xfrm>
              <a:off x="1889750" y="460292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52" name="Google Shape;1752;p18"/>
            <p:cNvSpPr/>
            <p:nvPr/>
          </p:nvSpPr>
          <p:spPr>
            <a:xfrm>
              <a:off x="1889750" y="520497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53" name="Google Shape;1753;p18"/>
            <p:cNvSpPr/>
            <p:nvPr/>
          </p:nvSpPr>
          <p:spPr>
            <a:xfrm>
              <a:off x="2040275" y="689650"/>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54" name="Google Shape;1754;p18"/>
            <p:cNvSpPr/>
            <p:nvPr/>
          </p:nvSpPr>
          <p:spPr>
            <a:xfrm>
              <a:off x="2040275" y="189372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55" name="Google Shape;1755;p18"/>
            <p:cNvSpPr/>
            <p:nvPr/>
          </p:nvSpPr>
          <p:spPr>
            <a:xfrm>
              <a:off x="2040275" y="2796800"/>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56" name="Google Shape;1756;p18"/>
            <p:cNvSpPr/>
            <p:nvPr/>
          </p:nvSpPr>
          <p:spPr>
            <a:xfrm>
              <a:off x="2190775" y="5054450"/>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57" name="Google Shape;1757;p18"/>
            <p:cNvSpPr/>
            <p:nvPr/>
          </p:nvSpPr>
          <p:spPr>
            <a:xfrm>
              <a:off x="2341300" y="47534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58" name="Google Shape;1758;p18"/>
            <p:cNvSpPr/>
            <p:nvPr/>
          </p:nvSpPr>
          <p:spPr>
            <a:xfrm>
              <a:off x="2642325" y="264627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59" name="Google Shape;1759;p18"/>
            <p:cNvSpPr/>
            <p:nvPr/>
          </p:nvSpPr>
          <p:spPr>
            <a:xfrm>
              <a:off x="2642325" y="520497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60" name="Google Shape;1760;p18"/>
            <p:cNvSpPr/>
            <p:nvPr/>
          </p:nvSpPr>
          <p:spPr>
            <a:xfrm>
              <a:off x="3244350" y="99067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66DA5"/>
                </a:gs>
                <a:gs pos="50000">
                  <a:srgbClr val="3A869F"/>
                </a:gs>
                <a:gs pos="100000">
                  <a:srgbClr val="4D9E9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1761" name="Google Shape;1761;p18"/>
          <p:cNvGrpSpPr/>
          <p:nvPr/>
        </p:nvGrpSpPr>
        <p:grpSpPr>
          <a:xfrm rot="10800000">
            <a:off x="6367294" y="28698"/>
            <a:ext cx="2017554" cy="5086302"/>
            <a:chOff x="1588750" y="238125"/>
            <a:chExt cx="2078025" cy="5238750"/>
          </a:xfrm>
        </p:grpSpPr>
        <p:sp>
          <p:nvSpPr>
            <p:cNvPr id="1762" name="Google Shape;1762;p18"/>
            <p:cNvSpPr/>
            <p:nvPr/>
          </p:nvSpPr>
          <p:spPr>
            <a:xfrm>
              <a:off x="1588750" y="129170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63" name="Google Shape;1763;p18"/>
            <p:cNvSpPr/>
            <p:nvPr/>
          </p:nvSpPr>
          <p:spPr>
            <a:xfrm>
              <a:off x="1588750" y="159270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64" name="Google Shape;1764;p18"/>
            <p:cNvSpPr/>
            <p:nvPr/>
          </p:nvSpPr>
          <p:spPr>
            <a:xfrm>
              <a:off x="1588750" y="264627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65" name="Google Shape;1765;p18"/>
            <p:cNvSpPr/>
            <p:nvPr/>
          </p:nvSpPr>
          <p:spPr>
            <a:xfrm>
              <a:off x="1588750" y="400087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66" name="Google Shape;1766;p18"/>
            <p:cNvSpPr/>
            <p:nvPr/>
          </p:nvSpPr>
          <p:spPr>
            <a:xfrm>
              <a:off x="1588750" y="47534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67" name="Google Shape;1767;p18"/>
            <p:cNvSpPr/>
            <p:nvPr/>
          </p:nvSpPr>
          <p:spPr>
            <a:xfrm>
              <a:off x="1588750" y="505445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68" name="Google Shape;1768;p18"/>
            <p:cNvSpPr/>
            <p:nvPr/>
          </p:nvSpPr>
          <p:spPr>
            <a:xfrm>
              <a:off x="1739250" y="539125"/>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69" name="Google Shape;1769;p18"/>
            <p:cNvSpPr/>
            <p:nvPr/>
          </p:nvSpPr>
          <p:spPr>
            <a:xfrm>
              <a:off x="1739250" y="129170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70" name="Google Shape;1770;p18"/>
            <p:cNvSpPr/>
            <p:nvPr/>
          </p:nvSpPr>
          <p:spPr>
            <a:xfrm>
              <a:off x="1739250" y="2796800"/>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71" name="Google Shape;1771;p18"/>
            <p:cNvSpPr/>
            <p:nvPr/>
          </p:nvSpPr>
          <p:spPr>
            <a:xfrm>
              <a:off x="1739250" y="339885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72" name="Google Shape;1772;p18"/>
            <p:cNvSpPr/>
            <p:nvPr/>
          </p:nvSpPr>
          <p:spPr>
            <a:xfrm>
              <a:off x="1739250" y="35493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73" name="Google Shape;1773;p18"/>
            <p:cNvSpPr/>
            <p:nvPr/>
          </p:nvSpPr>
          <p:spPr>
            <a:xfrm>
              <a:off x="1739250" y="430190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74" name="Google Shape;1774;p18"/>
            <p:cNvSpPr/>
            <p:nvPr/>
          </p:nvSpPr>
          <p:spPr>
            <a:xfrm>
              <a:off x="1739250" y="5204975"/>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75" name="Google Shape;1775;p18"/>
            <p:cNvSpPr/>
            <p:nvPr/>
          </p:nvSpPr>
          <p:spPr>
            <a:xfrm>
              <a:off x="1889750" y="23812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76" name="Google Shape;1776;p18"/>
            <p:cNvSpPr/>
            <p:nvPr/>
          </p:nvSpPr>
          <p:spPr>
            <a:xfrm>
              <a:off x="1889750" y="1442200"/>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77" name="Google Shape;1777;p18"/>
            <p:cNvSpPr/>
            <p:nvPr/>
          </p:nvSpPr>
          <p:spPr>
            <a:xfrm>
              <a:off x="1889750" y="174322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78" name="Google Shape;1778;p18"/>
            <p:cNvSpPr/>
            <p:nvPr/>
          </p:nvSpPr>
          <p:spPr>
            <a:xfrm>
              <a:off x="1889750" y="189372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79" name="Google Shape;1779;p18"/>
            <p:cNvSpPr/>
            <p:nvPr/>
          </p:nvSpPr>
          <p:spPr>
            <a:xfrm>
              <a:off x="1889750" y="20442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80" name="Google Shape;1780;p18"/>
            <p:cNvSpPr/>
            <p:nvPr/>
          </p:nvSpPr>
          <p:spPr>
            <a:xfrm>
              <a:off x="1889750" y="219475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81" name="Google Shape;1781;p18"/>
            <p:cNvSpPr/>
            <p:nvPr/>
          </p:nvSpPr>
          <p:spPr>
            <a:xfrm>
              <a:off x="1889750" y="234527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82" name="Google Shape;1782;p18"/>
            <p:cNvSpPr/>
            <p:nvPr/>
          </p:nvSpPr>
          <p:spPr>
            <a:xfrm>
              <a:off x="1889750" y="249577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83" name="Google Shape;1783;p18"/>
            <p:cNvSpPr/>
            <p:nvPr/>
          </p:nvSpPr>
          <p:spPr>
            <a:xfrm>
              <a:off x="1889750" y="2646275"/>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84" name="Google Shape;1784;p18"/>
            <p:cNvSpPr/>
            <p:nvPr/>
          </p:nvSpPr>
          <p:spPr>
            <a:xfrm>
              <a:off x="1889750" y="2796800"/>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85" name="Google Shape;1785;p18"/>
            <p:cNvSpPr/>
            <p:nvPr/>
          </p:nvSpPr>
          <p:spPr>
            <a:xfrm>
              <a:off x="1889750" y="2947300"/>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86" name="Google Shape;1786;p18"/>
            <p:cNvSpPr/>
            <p:nvPr/>
          </p:nvSpPr>
          <p:spPr>
            <a:xfrm>
              <a:off x="1889750" y="309782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87" name="Google Shape;1787;p18"/>
            <p:cNvSpPr/>
            <p:nvPr/>
          </p:nvSpPr>
          <p:spPr>
            <a:xfrm>
              <a:off x="1889750" y="385037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88" name="Google Shape;1788;p18"/>
            <p:cNvSpPr/>
            <p:nvPr/>
          </p:nvSpPr>
          <p:spPr>
            <a:xfrm>
              <a:off x="1889750" y="4000875"/>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89" name="Google Shape;1789;p18"/>
            <p:cNvSpPr/>
            <p:nvPr/>
          </p:nvSpPr>
          <p:spPr>
            <a:xfrm>
              <a:off x="1889750" y="4151400"/>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90" name="Google Shape;1790;p18"/>
            <p:cNvSpPr/>
            <p:nvPr/>
          </p:nvSpPr>
          <p:spPr>
            <a:xfrm>
              <a:off x="1889750" y="430190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91" name="Google Shape;1791;p18"/>
            <p:cNvSpPr/>
            <p:nvPr/>
          </p:nvSpPr>
          <p:spPr>
            <a:xfrm>
              <a:off x="1889750" y="445242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92" name="Google Shape;1792;p18"/>
            <p:cNvSpPr/>
            <p:nvPr/>
          </p:nvSpPr>
          <p:spPr>
            <a:xfrm>
              <a:off x="1889750" y="47534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93" name="Google Shape;1793;p18"/>
            <p:cNvSpPr/>
            <p:nvPr/>
          </p:nvSpPr>
          <p:spPr>
            <a:xfrm>
              <a:off x="1889750" y="490395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94" name="Google Shape;1794;p18"/>
            <p:cNvSpPr/>
            <p:nvPr/>
          </p:nvSpPr>
          <p:spPr>
            <a:xfrm>
              <a:off x="2040275" y="388625"/>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95" name="Google Shape;1795;p18"/>
            <p:cNvSpPr/>
            <p:nvPr/>
          </p:nvSpPr>
          <p:spPr>
            <a:xfrm>
              <a:off x="2040275" y="114117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96" name="Google Shape;1796;p18"/>
            <p:cNvSpPr/>
            <p:nvPr/>
          </p:nvSpPr>
          <p:spPr>
            <a:xfrm>
              <a:off x="2040275" y="1291700"/>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97" name="Google Shape;1797;p18"/>
            <p:cNvSpPr/>
            <p:nvPr/>
          </p:nvSpPr>
          <p:spPr>
            <a:xfrm>
              <a:off x="2040275" y="1442200"/>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98" name="Google Shape;1798;p18"/>
            <p:cNvSpPr/>
            <p:nvPr/>
          </p:nvSpPr>
          <p:spPr>
            <a:xfrm>
              <a:off x="2040275" y="1743225"/>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99" name="Google Shape;1799;p18"/>
            <p:cNvSpPr/>
            <p:nvPr/>
          </p:nvSpPr>
          <p:spPr>
            <a:xfrm>
              <a:off x="2040275" y="2044250"/>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00" name="Google Shape;1800;p18"/>
            <p:cNvSpPr/>
            <p:nvPr/>
          </p:nvSpPr>
          <p:spPr>
            <a:xfrm>
              <a:off x="2040275" y="2646275"/>
              <a:ext cx="121400" cy="121425"/>
            </a:xfrm>
            <a:custGeom>
              <a:avLst/>
              <a:gdLst/>
              <a:ahLst/>
              <a:cxnLst/>
              <a:rect l="l" t="t" r="r" b="b"/>
              <a:pathLst>
                <a:path w="4856" h="4857" extrusionOk="0">
                  <a:moveTo>
                    <a:pt x="0" y="1"/>
                  </a:moveTo>
                  <a:lnTo>
                    <a:pt x="0"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01" name="Google Shape;1801;p18"/>
            <p:cNvSpPr/>
            <p:nvPr/>
          </p:nvSpPr>
          <p:spPr>
            <a:xfrm>
              <a:off x="2040275" y="2947300"/>
              <a:ext cx="121400" cy="121425"/>
            </a:xfrm>
            <a:custGeom>
              <a:avLst/>
              <a:gdLst/>
              <a:ahLst/>
              <a:cxnLst/>
              <a:rect l="l" t="t" r="r" b="b"/>
              <a:pathLst>
                <a:path w="4856" h="4857" extrusionOk="0">
                  <a:moveTo>
                    <a:pt x="0" y="1"/>
                  </a:moveTo>
                  <a:lnTo>
                    <a:pt x="0"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02" name="Google Shape;1802;p18"/>
            <p:cNvSpPr/>
            <p:nvPr/>
          </p:nvSpPr>
          <p:spPr>
            <a:xfrm>
              <a:off x="2040275" y="309782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03" name="Google Shape;1803;p18"/>
            <p:cNvSpPr/>
            <p:nvPr/>
          </p:nvSpPr>
          <p:spPr>
            <a:xfrm>
              <a:off x="2040275" y="324832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04" name="Google Shape;1804;p18"/>
            <p:cNvSpPr/>
            <p:nvPr/>
          </p:nvSpPr>
          <p:spPr>
            <a:xfrm>
              <a:off x="2040275" y="3549350"/>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05" name="Google Shape;1805;p18"/>
            <p:cNvSpPr/>
            <p:nvPr/>
          </p:nvSpPr>
          <p:spPr>
            <a:xfrm>
              <a:off x="2040275" y="369987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06" name="Google Shape;1806;p18"/>
            <p:cNvSpPr/>
            <p:nvPr/>
          </p:nvSpPr>
          <p:spPr>
            <a:xfrm>
              <a:off x="2040275" y="3850375"/>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07" name="Google Shape;1807;p18"/>
            <p:cNvSpPr/>
            <p:nvPr/>
          </p:nvSpPr>
          <p:spPr>
            <a:xfrm>
              <a:off x="2040275" y="4000875"/>
              <a:ext cx="121400" cy="121425"/>
            </a:xfrm>
            <a:custGeom>
              <a:avLst/>
              <a:gdLst/>
              <a:ahLst/>
              <a:cxnLst/>
              <a:rect l="l" t="t" r="r" b="b"/>
              <a:pathLst>
                <a:path w="4856" h="4857" extrusionOk="0">
                  <a:moveTo>
                    <a:pt x="0" y="1"/>
                  </a:moveTo>
                  <a:lnTo>
                    <a:pt x="0"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08" name="Google Shape;1808;p18"/>
            <p:cNvSpPr/>
            <p:nvPr/>
          </p:nvSpPr>
          <p:spPr>
            <a:xfrm>
              <a:off x="2040275" y="4301900"/>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09" name="Google Shape;1809;p18"/>
            <p:cNvSpPr/>
            <p:nvPr/>
          </p:nvSpPr>
          <p:spPr>
            <a:xfrm>
              <a:off x="2040275" y="445242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10" name="Google Shape;1810;p18"/>
            <p:cNvSpPr/>
            <p:nvPr/>
          </p:nvSpPr>
          <p:spPr>
            <a:xfrm>
              <a:off x="2040275" y="4903950"/>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11" name="Google Shape;1811;p18"/>
            <p:cNvSpPr/>
            <p:nvPr/>
          </p:nvSpPr>
          <p:spPr>
            <a:xfrm>
              <a:off x="2040275" y="5054450"/>
              <a:ext cx="121400" cy="121425"/>
            </a:xfrm>
            <a:custGeom>
              <a:avLst/>
              <a:gdLst/>
              <a:ahLst/>
              <a:cxnLst/>
              <a:rect l="l" t="t" r="r" b="b"/>
              <a:pathLst>
                <a:path w="4856" h="4857" extrusionOk="0">
                  <a:moveTo>
                    <a:pt x="0" y="1"/>
                  </a:moveTo>
                  <a:lnTo>
                    <a:pt x="0"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12" name="Google Shape;1812;p18"/>
            <p:cNvSpPr/>
            <p:nvPr/>
          </p:nvSpPr>
          <p:spPr>
            <a:xfrm>
              <a:off x="2040275" y="5204975"/>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13" name="Google Shape;1813;p18"/>
            <p:cNvSpPr/>
            <p:nvPr/>
          </p:nvSpPr>
          <p:spPr>
            <a:xfrm>
              <a:off x="2190775" y="23812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14" name="Google Shape;1814;p18"/>
            <p:cNvSpPr/>
            <p:nvPr/>
          </p:nvSpPr>
          <p:spPr>
            <a:xfrm>
              <a:off x="2190775" y="6896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15" name="Google Shape;1815;p18"/>
            <p:cNvSpPr/>
            <p:nvPr/>
          </p:nvSpPr>
          <p:spPr>
            <a:xfrm>
              <a:off x="2190775" y="84015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16" name="Google Shape;1816;p18"/>
            <p:cNvSpPr/>
            <p:nvPr/>
          </p:nvSpPr>
          <p:spPr>
            <a:xfrm>
              <a:off x="2190775" y="114117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17" name="Google Shape;1817;p18"/>
            <p:cNvSpPr/>
            <p:nvPr/>
          </p:nvSpPr>
          <p:spPr>
            <a:xfrm>
              <a:off x="2190775" y="129170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18" name="Google Shape;1818;p18"/>
            <p:cNvSpPr/>
            <p:nvPr/>
          </p:nvSpPr>
          <p:spPr>
            <a:xfrm>
              <a:off x="2190775" y="1592700"/>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19" name="Google Shape;1819;p18"/>
            <p:cNvSpPr/>
            <p:nvPr/>
          </p:nvSpPr>
          <p:spPr>
            <a:xfrm>
              <a:off x="2190775" y="174322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20" name="Google Shape;1820;p18"/>
            <p:cNvSpPr/>
            <p:nvPr/>
          </p:nvSpPr>
          <p:spPr>
            <a:xfrm>
              <a:off x="2190775" y="189372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21" name="Google Shape;1821;p18"/>
            <p:cNvSpPr/>
            <p:nvPr/>
          </p:nvSpPr>
          <p:spPr>
            <a:xfrm>
              <a:off x="2190775" y="20442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22" name="Google Shape;1822;p18"/>
            <p:cNvSpPr/>
            <p:nvPr/>
          </p:nvSpPr>
          <p:spPr>
            <a:xfrm>
              <a:off x="2190775" y="219475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23" name="Google Shape;1823;p18"/>
            <p:cNvSpPr/>
            <p:nvPr/>
          </p:nvSpPr>
          <p:spPr>
            <a:xfrm>
              <a:off x="2190775" y="234527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24" name="Google Shape;1824;p18"/>
            <p:cNvSpPr/>
            <p:nvPr/>
          </p:nvSpPr>
          <p:spPr>
            <a:xfrm>
              <a:off x="2190775" y="249577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25" name="Google Shape;1825;p18"/>
            <p:cNvSpPr/>
            <p:nvPr/>
          </p:nvSpPr>
          <p:spPr>
            <a:xfrm>
              <a:off x="2190775" y="2796800"/>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26" name="Google Shape;1826;p18"/>
            <p:cNvSpPr/>
            <p:nvPr/>
          </p:nvSpPr>
          <p:spPr>
            <a:xfrm>
              <a:off x="2190775" y="309782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27" name="Google Shape;1827;p18"/>
            <p:cNvSpPr/>
            <p:nvPr/>
          </p:nvSpPr>
          <p:spPr>
            <a:xfrm>
              <a:off x="2190775" y="324832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28" name="Google Shape;1828;p18"/>
            <p:cNvSpPr/>
            <p:nvPr/>
          </p:nvSpPr>
          <p:spPr>
            <a:xfrm>
              <a:off x="2190775" y="33988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29" name="Google Shape;1829;p18"/>
            <p:cNvSpPr/>
            <p:nvPr/>
          </p:nvSpPr>
          <p:spPr>
            <a:xfrm>
              <a:off x="2190775" y="354935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30" name="Google Shape;1830;p18"/>
            <p:cNvSpPr/>
            <p:nvPr/>
          </p:nvSpPr>
          <p:spPr>
            <a:xfrm>
              <a:off x="2190775" y="369987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31" name="Google Shape;1831;p18"/>
            <p:cNvSpPr/>
            <p:nvPr/>
          </p:nvSpPr>
          <p:spPr>
            <a:xfrm>
              <a:off x="2190775" y="4000875"/>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32" name="Google Shape;1832;p18"/>
            <p:cNvSpPr/>
            <p:nvPr/>
          </p:nvSpPr>
          <p:spPr>
            <a:xfrm>
              <a:off x="2190775" y="4151400"/>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33" name="Google Shape;1833;p18"/>
            <p:cNvSpPr/>
            <p:nvPr/>
          </p:nvSpPr>
          <p:spPr>
            <a:xfrm>
              <a:off x="2190775" y="445242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34" name="Google Shape;1834;p18"/>
            <p:cNvSpPr/>
            <p:nvPr/>
          </p:nvSpPr>
          <p:spPr>
            <a:xfrm>
              <a:off x="2190775" y="460292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35" name="Google Shape;1835;p18"/>
            <p:cNvSpPr/>
            <p:nvPr/>
          </p:nvSpPr>
          <p:spPr>
            <a:xfrm>
              <a:off x="2190775" y="47534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36" name="Google Shape;1836;p18"/>
            <p:cNvSpPr/>
            <p:nvPr/>
          </p:nvSpPr>
          <p:spPr>
            <a:xfrm>
              <a:off x="2190775" y="520497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37" name="Google Shape;1837;p18"/>
            <p:cNvSpPr/>
            <p:nvPr/>
          </p:nvSpPr>
          <p:spPr>
            <a:xfrm>
              <a:off x="2190775" y="535547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38" name="Google Shape;1838;p18"/>
            <p:cNvSpPr/>
            <p:nvPr/>
          </p:nvSpPr>
          <p:spPr>
            <a:xfrm>
              <a:off x="2341300" y="53912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39" name="Google Shape;1839;p18"/>
            <p:cNvSpPr/>
            <p:nvPr/>
          </p:nvSpPr>
          <p:spPr>
            <a:xfrm>
              <a:off x="2341300" y="6896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40" name="Google Shape;1840;p18"/>
            <p:cNvSpPr/>
            <p:nvPr/>
          </p:nvSpPr>
          <p:spPr>
            <a:xfrm>
              <a:off x="2341300" y="9906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41" name="Google Shape;1841;p18"/>
            <p:cNvSpPr/>
            <p:nvPr/>
          </p:nvSpPr>
          <p:spPr>
            <a:xfrm>
              <a:off x="2341300" y="129170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42" name="Google Shape;1842;p18"/>
            <p:cNvSpPr/>
            <p:nvPr/>
          </p:nvSpPr>
          <p:spPr>
            <a:xfrm>
              <a:off x="2341300" y="14422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43" name="Google Shape;1843;p18"/>
            <p:cNvSpPr/>
            <p:nvPr/>
          </p:nvSpPr>
          <p:spPr>
            <a:xfrm>
              <a:off x="2341300" y="159270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44" name="Google Shape;1844;p18"/>
            <p:cNvSpPr/>
            <p:nvPr/>
          </p:nvSpPr>
          <p:spPr>
            <a:xfrm>
              <a:off x="2341300" y="174322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45" name="Google Shape;1845;p18"/>
            <p:cNvSpPr/>
            <p:nvPr/>
          </p:nvSpPr>
          <p:spPr>
            <a:xfrm>
              <a:off x="2341300" y="21947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46" name="Google Shape;1846;p18"/>
            <p:cNvSpPr/>
            <p:nvPr/>
          </p:nvSpPr>
          <p:spPr>
            <a:xfrm>
              <a:off x="2341300" y="23452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47" name="Google Shape;1847;p18"/>
            <p:cNvSpPr/>
            <p:nvPr/>
          </p:nvSpPr>
          <p:spPr>
            <a:xfrm>
              <a:off x="2341300" y="24957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48" name="Google Shape;1848;p18"/>
            <p:cNvSpPr/>
            <p:nvPr/>
          </p:nvSpPr>
          <p:spPr>
            <a:xfrm>
              <a:off x="2341300" y="264627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49" name="Google Shape;1849;p18"/>
            <p:cNvSpPr/>
            <p:nvPr/>
          </p:nvSpPr>
          <p:spPr>
            <a:xfrm>
              <a:off x="2341300" y="27968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50" name="Google Shape;1850;p18"/>
            <p:cNvSpPr/>
            <p:nvPr/>
          </p:nvSpPr>
          <p:spPr>
            <a:xfrm>
              <a:off x="2341300" y="294730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51" name="Google Shape;1851;p18"/>
            <p:cNvSpPr/>
            <p:nvPr/>
          </p:nvSpPr>
          <p:spPr>
            <a:xfrm>
              <a:off x="2341300" y="30978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52" name="Google Shape;1852;p18"/>
            <p:cNvSpPr/>
            <p:nvPr/>
          </p:nvSpPr>
          <p:spPr>
            <a:xfrm>
              <a:off x="2341300" y="32483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53" name="Google Shape;1853;p18"/>
            <p:cNvSpPr/>
            <p:nvPr/>
          </p:nvSpPr>
          <p:spPr>
            <a:xfrm>
              <a:off x="2341300" y="33988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54" name="Google Shape;1854;p18"/>
            <p:cNvSpPr/>
            <p:nvPr/>
          </p:nvSpPr>
          <p:spPr>
            <a:xfrm>
              <a:off x="2341300" y="35493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55" name="Google Shape;1855;p18"/>
            <p:cNvSpPr/>
            <p:nvPr/>
          </p:nvSpPr>
          <p:spPr>
            <a:xfrm>
              <a:off x="2341300" y="385037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56" name="Google Shape;1856;p18"/>
            <p:cNvSpPr/>
            <p:nvPr/>
          </p:nvSpPr>
          <p:spPr>
            <a:xfrm>
              <a:off x="2341300" y="41514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57" name="Google Shape;1857;p18"/>
            <p:cNvSpPr/>
            <p:nvPr/>
          </p:nvSpPr>
          <p:spPr>
            <a:xfrm>
              <a:off x="2341300" y="430190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58" name="Google Shape;1858;p18"/>
            <p:cNvSpPr/>
            <p:nvPr/>
          </p:nvSpPr>
          <p:spPr>
            <a:xfrm>
              <a:off x="2341300" y="44524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59" name="Google Shape;1859;p18"/>
            <p:cNvSpPr/>
            <p:nvPr/>
          </p:nvSpPr>
          <p:spPr>
            <a:xfrm>
              <a:off x="2341300" y="46029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60" name="Google Shape;1860;p18"/>
            <p:cNvSpPr/>
            <p:nvPr/>
          </p:nvSpPr>
          <p:spPr>
            <a:xfrm>
              <a:off x="2341300" y="49039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61" name="Google Shape;1861;p18"/>
            <p:cNvSpPr/>
            <p:nvPr/>
          </p:nvSpPr>
          <p:spPr>
            <a:xfrm>
              <a:off x="2341300" y="505445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62" name="Google Shape;1862;p18"/>
            <p:cNvSpPr/>
            <p:nvPr/>
          </p:nvSpPr>
          <p:spPr>
            <a:xfrm>
              <a:off x="2341300" y="520497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63" name="Google Shape;1863;p18"/>
            <p:cNvSpPr/>
            <p:nvPr/>
          </p:nvSpPr>
          <p:spPr>
            <a:xfrm>
              <a:off x="2341300" y="53554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64" name="Google Shape;1864;p18"/>
            <p:cNvSpPr/>
            <p:nvPr/>
          </p:nvSpPr>
          <p:spPr>
            <a:xfrm>
              <a:off x="2491800" y="388625"/>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65" name="Google Shape;1865;p18"/>
            <p:cNvSpPr/>
            <p:nvPr/>
          </p:nvSpPr>
          <p:spPr>
            <a:xfrm>
              <a:off x="2491800" y="68965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66" name="Google Shape;1866;p18"/>
            <p:cNvSpPr/>
            <p:nvPr/>
          </p:nvSpPr>
          <p:spPr>
            <a:xfrm>
              <a:off x="2491800" y="8401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67" name="Google Shape;1867;p18"/>
            <p:cNvSpPr/>
            <p:nvPr/>
          </p:nvSpPr>
          <p:spPr>
            <a:xfrm>
              <a:off x="2491800" y="99067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68" name="Google Shape;1868;p18"/>
            <p:cNvSpPr/>
            <p:nvPr/>
          </p:nvSpPr>
          <p:spPr>
            <a:xfrm>
              <a:off x="2491800" y="114117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69" name="Google Shape;1869;p18"/>
            <p:cNvSpPr/>
            <p:nvPr/>
          </p:nvSpPr>
          <p:spPr>
            <a:xfrm>
              <a:off x="2491800" y="1442200"/>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70" name="Google Shape;1870;p18"/>
            <p:cNvSpPr/>
            <p:nvPr/>
          </p:nvSpPr>
          <p:spPr>
            <a:xfrm>
              <a:off x="2491800" y="1743225"/>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71" name="Google Shape;1871;p18"/>
            <p:cNvSpPr/>
            <p:nvPr/>
          </p:nvSpPr>
          <p:spPr>
            <a:xfrm>
              <a:off x="2491800" y="189372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72" name="Google Shape;1872;p18"/>
            <p:cNvSpPr/>
            <p:nvPr/>
          </p:nvSpPr>
          <p:spPr>
            <a:xfrm>
              <a:off x="2491800" y="204425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73" name="Google Shape;1873;p18"/>
            <p:cNvSpPr/>
            <p:nvPr/>
          </p:nvSpPr>
          <p:spPr>
            <a:xfrm>
              <a:off x="2491800" y="234527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74" name="Google Shape;1874;p18"/>
            <p:cNvSpPr/>
            <p:nvPr/>
          </p:nvSpPr>
          <p:spPr>
            <a:xfrm>
              <a:off x="2491800" y="249577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75" name="Google Shape;1875;p18"/>
            <p:cNvSpPr/>
            <p:nvPr/>
          </p:nvSpPr>
          <p:spPr>
            <a:xfrm>
              <a:off x="2491800" y="2646275"/>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76" name="Google Shape;1876;p18"/>
            <p:cNvSpPr/>
            <p:nvPr/>
          </p:nvSpPr>
          <p:spPr>
            <a:xfrm>
              <a:off x="2491800" y="2796800"/>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77" name="Google Shape;1877;p18"/>
            <p:cNvSpPr/>
            <p:nvPr/>
          </p:nvSpPr>
          <p:spPr>
            <a:xfrm>
              <a:off x="2491800" y="2947300"/>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78" name="Google Shape;1878;p18"/>
            <p:cNvSpPr/>
            <p:nvPr/>
          </p:nvSpPr>
          <p:spPr>
            <a:xfrm>
              <a:off x="2491800" y="309782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79" name="Google Shape;1879;p18"/>
            <p:cNvSpPr/>
            <p:nvPr/>
          </p:nvSpPr>
          <p:spPr>
            <a:xfrm>
              <a:off x="2491800" y="324832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80" name="Google Shape;1880;p18"/>
            <p:cNvSpPr/>
            <p:nvPr/>
          </p:nvSpPr>
          <p:spPr>
            <a:xfrm>
              <a:off x="2491800" y="35493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81" name="Google Shape;1881;p18"/>
            <p:cNvSpPr/>
            <p:nvPr/>
          </p:nvSpPr>
          <p:spPr>
            <a:xfrm>
              <a:off x="2491800" y="3850375"/>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82" name="Google Shape;1882;p18"/>
            <p:cNvSpPr/>
            <p:nvPr/>
          </p:nvSpPr>
          <p:spPr>
            <a:xfrm>
              <a:off x="2491800" y="4000875"/>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83" name="Google Shape;1883;p18"/>
            <p:cNvSpPr/>
            <p:nvPr/>
          </p:nvSpPr>
          <p:spPr>
            <a:xfrm>
              <a:off x="2491800" y="4151400"/>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84" name="Google Shape;1884;p18"/>
            <p:cNvSpPr/>
            <p:nvPr/>
          </p:nvSpPr>
          <p:spPr>
            <a:xfrm>
              <a:off x="2491800" y="430190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85" name="Google Shape;1885;p18"/>
            <p:cNvSpPr/>
            <p:nvPr/>
          </p:nvSpPr>
          <p:spPr>
            <a:xfrm>
              <a:off x="2491800" y="460292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86" name="Google Shape;1886;p18"/>
            <p:cNvSpPr/>
            <p:nvPr/>
          </p:nvSpPr>
          <p:spPr>
            <a:xfrm>
              <a:off x="2491800" y="475345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87" name="Google Shape;1887;p18"/>
            <p:cNvSpPr/>
            <p:nvPr/>
          </p:nvSpPr>
          <p:spPr>
            <a:xfrm>
              <a:off x="2491800" y="5054450"/>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88" name="Google Shape;1888;p18"/>
            <p:cNvSpPr/>
            <p:nvPr/>
          </p:nvSpPr>
          <p:spPr>
            <a:xfrm>
              <a:off x="2491800" y="535547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89" name="Google Shape;1889;p18"/>
            <p:cNvSpPr/>
            <p:nvPr/>
          </p:nvSpPr>
          <p:spPr>
            <a:xfrm>
              <a:off x="2642325" y="53912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90" name="Google Shape;1890;p18"/>
            <p:cNvSpPr/>
            <p:nvPr/>
          </p:nvSpPr>
          <p:spPr>
            <a:xfrm>
              <a:off x="2642325" y="9906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91" name="Google Shape;1891;p18"/>
            <p:cNvSpPr/>
            <p:nvPr/>
          </p:nvSpPr>
          <p:spPr>
            <a:xfrm>
              <a:off x="2642325" y="11411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92" name="Google Shape;1892;p18"/>
            <p:cNvSpPr/>
            <p:nvPr/>
          </p:nvSpPr>
          <p:spPr>
            <a:xfrm>
              <a:off x="2642325" y="129170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93" name="Google Shape;1893;p18"/>
            <p:cNvSpPr/>
            <p:nvPr/>
          </p:nvSpPr>
          <p:spPr>
            <a:xfrm>
              <a:off x="2642325" y="159270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94" name="Google Shape;1894;p18"/>
            <p:cNvSpPr/>
            <p:nvPr/>
          </p:nvSpPr>
          <p:spPr>
            <a:xfrm>
              <a:off x="2642325" y="18937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95" name="Google Shape;1895;p18"/>
            <p:cNvSpPr/>
            <p:nvPr/>
          </p:nvSpPr>
          <p:spPr>
            <a:xfrm>
              <a:off x="2642325" y="20442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96" name="Google Shape;1896;p18"/>
            <p:cNvSpPr/>
            <p:nvPr/>
          </p:nvSpPr>
          <p:spPr>
            <a:xfrm>
              <a:off x="2642325" y="21947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97" name="Google Shape;1897;p18"/>
            <p:cNvSpPr/>
            <p:nvPr/>
          </p:nvSpPr>
          <p:spPr>
            <a:xfrm>
              <a:off x="2642325" y="24957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98" name="Google Shape;1898;p18"/>
            <p:cNvSpPr/>
            <p:nvPr/>
          </p:nvSpPr>
          <p:spPr>
            <a:xfrm>
              <a:off x="2642325" y="27968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99" name="Google Shape;1899;p18"/>
            <p:cNvSpPr/>
            <p:nvPr/>
          </p:nvSpPr>
          <p:spPr>
            <a:xfrm>
              <a:off x="2642325" y="30978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00" name="Google Shape;1900;p18"/>
            <p:cNvSpPr/>
            <p:nvPr/>
          </p:nvSpPr>
          <p:spPr>
            <a:xfrm>
              <a:off x="2642325" y="33988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01" name="Google Shape;1901;p18"/>
            <p:cNvSpPr/>
            <p:nvPr/>
          </p:nvSpPr>
          <p:spPr>
            <a:xfrm>
              <a:off x="2642325" y="35493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02" name="Google Shape;1902;p18"/>
            <p:cNvSpPr/>
            <p:nvPr/>
          </p:nvSpPr>
          <p:spPr>
            <a:xfrm>
              <a:off x="2642325" y="400087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03" name="Google Shape;1903;p18"/>
            <p:cNvSpPr/>
            <p:nvPr/>
          </p:nvSpPr>
          <p:spPr>
            <a:xfrm>
              <a:off x="2642325" y="41514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04" name="Google Shape;1904;p18"/>
            <p:cNvSpPr/>
            <p:nvPr/>
          </p:nvSpPr>
          <p:spPr>
            <a:xfrm>
              <a:off x="2642325" y="430190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05" name="Google Shape;1905;p18"/>
            <p:cNvSpPr/>
            <p:nvPr/>
          </p:nvSpPr>
          <p:spPr>
            <a:xfrm>
              <a:off x="2642325" y="44524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06" name="Google Shape;1906;p18"/>
            <p:cNvSpPr/>
            <p:nvPr/>
          </p:nvSpPr>
          <p:spPr>
            <a:xfrm>
              <a:off x="2642325" y="46029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07" name="Google Shape;1907;p18"/>
            <p:cNvSpPr/>
            <p:nvPr/>
          </p:nvSpPr>
          <p:spPr>
            <a:xfrm>
              <a:off x="2642325" y="49039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08" name="Google Shape;1908;p18"/>
            <p:cNvSpPr/>
            <p:nvPr/>
          </p:nvSpPr>
          <p:spPr>
            <a:xfrm>
              <a:off x="2642325" y="505445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09" name="Google Shape;1909;p18"/>
            <p:cNvSpPr/>
            <p:nvPr/>
          </p:nvSpPr>
          <p:spPr>
            <a:xfrm>
              <a:off x="2792825" y="23812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10" name="Google Shape;1910;p18"/>
            <p:cNvSpPr/>
            <p:nvPr/>
          </p:nvSpPr>
          <p:spPr>
            <a:xfrm>
              <a:off x="2792825" y="68965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11" name="Google Shape;1911;p18"/>
            <p:cNvSpPr/>
            <p:nvPr/>
          </p:nvSpPr>
          <p:spPr>
            <a:xfrm>
              <a:off x="2792825" y="99067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12" name="Google Shape;1912;p18"/>
            <p:cNvSpPr/>
            <p:nvPr/>
          </p:nvSpPr>
          <p:spPr>
            <a:xfrm>
              <a:off x="2792825" y="1442200"/>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13" name="Google Shape;1913;p18"/>
            <p:cNvSpPr/>
            <p:nvPr/>
          </p:nvSpPr>
          <p:spPr>
            <a:xfrm>
              <a:off x="2792825" y="1592700"/>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14" name="Google Shape;1914;p18"/>
            <p:cNvSpPr/>
            <p:nvPr/>
          </p:nvSpPr>
          <p:spPr>
            <a:xfrm>
              <a:off x="2792825" y="21947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15" name="Google Shape;1915;p18"/>
            <p:cNvSpPr/>
            <p:nvPr/>
          </p:nvSpPr>
          <p:spPr>
            <a:xfrm>
              <a:off x="2792825" y="234527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16" name="Google Shape;1916;p18"/>
            <p:cNvSpPr/>
            <p:nvPr/>
          </p:nvSpPr>
          <p:spPr>
            <a:xfrm>
              <a:off x="2792825" y="2646275"/>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17" name="Google Shape;1917;p18"/>
            <p:cNvSpPr/>
            <p:nvPr/>
          </p:nvSpPr>
          <p:spPr>
            <a:xfrm>
              <a:off x="2792825" y="2796800"/>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18" name="Google Shape;1918;p18"/>
            <p:cNvSpPr/>
            <p:nvPr/>
          </p:nvSpPr>
          <p:spPr>
            <a:xfrm>
              <a:off x="2792825" y="2947300"/>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19" name="Google Shape;1919;p18"/>
            <p:cNvSpPr/>
            <p:nvPr/>
          </p:nvSpPr>
          <p:spPr>
            <a:xfrm>
              <a:off x="2792825" y="309782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20" name="Google Shape;1920;p18"/>
            <p:cNvSpPr/>
            <p:nvPr/>
          </p:nvSpPr>
          <p:spPr>
            <a:xfrm>
              <a:off x="2792825" y="35493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21" name="Google Shape;1921;p18"/>
            <p:cNvSpPr/>
            <p:nvPr/>
          </p:nvSpPr>
          <p:spPr>
            <a:xfrm>
              <a:off x="2792825" y="369987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22" name="Google Shape;1922;p18"/>
            <p:cNvSpPr/>
            <p:nvPr/>
          </p:nvSpPr>
          <p:spPr>
            <a:xfrm>
              <a:off x="2792825" y="3850375"/>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23" name="Google Shape;1923;p18"/>
            <p:cNvSpPr/>
            <p:nvPr/>
          </p:nvSpPr>
          <p:spPr>
            <a:xfrm>
              <a:off x="2792825" y="4151400"/>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24" name="Google Shape;1924;p18"/>
            <p:cNvSpPr/>
            <p:nvPr/>
          </p:nvSpPr>
          <p:spPr>
            <a:xfrm>
              <a:off x="2792825" y="49039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25" name="Google Shape;1925;p18"/>
            <p:cNvSpPr/>
            <p:nvPr/>
          </p:nvSpPr>
          <p:spPr>
            <a:xfrm>
              <a:off x="2792825" y="5204975"/>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26" name="Google Shape;1926;p18"/>
            <p:cNvSpPr/>
            <p:nvPr/>
          </p:nvSpPr>
          <p:spPr>
            <a:xfrm>
              <a:off x="2792825" y="535547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27" name="Google Shape;1927;p18"/>
            <p:cNvSpPr/>
            <p:nvPr/>
          </p:nvSpPr>
          <p:spPr>
            <a:xfrm>
              <a:off x="2943325" y="38862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28" name="Google Shape;1928;p18"/>
            <p:cNvSpPr/>
            <p:nvPr/>
          </p:nvSpPr>
          <p:spPr>
            <a:xfrm>
              <a:off x="2943325" y="539125"/>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29" name="Google Shape;1929;p18"/>
            <p:cNvSpPr/>
            <p:nvPr/>
          </p:nvSpPr>
          <p:spPr>
            <a:xfrm>
              <a:off x="2943325" y="99067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30" name="Google Shape;1930;p18"/>
            <p:cNvSpPr/>
            <p:nvPr/>
          </p:nvSpPr>
          <p:spPr>
            <a:xfrm>
              <a:off x="2943325" y="129170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31" name="Google Shape;1931;p18"/>
            <p:cNvSpPr/>
            <p:nvPr/>
          </p:nvSpPr>
          <p:spPr>
            <a:xfrm>
              <a:off x="2943325" y="1592700"/>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32" name="Google Shape;1932;p18"/>
            <p:cNvSpPr/>
            <p:nvPr/>
          </p:nvSpPr>
          <p:spPr>
            <a:xfrm>
              <a:off x="2943325" y="20442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33" name="Google Shape;1933;p18"/>
            <p:cNvSpPr/>
            <p:nvPr/>
          </p:nvSpPr>
          <p:spPr>
            <a:xfrm>
              <a:off x="2943325" y="234527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34" name="Google Shape;1934;p18"/>
            <p:cNvSpPr/>
            <p:nvPr/>
          </p:nvSpPr>
          <p:spPr>
            <a:xfrm>
              <a:off x="2943325" y="2796800"/>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35" name="Google Shape;1935;p18"/>
            <p:cNvSpPr/>
            <p:nvPr/>
          </p:nvSpPr>
          <p:spPr>
            <a:xfrm>
              <a:off x="2943325" y="309782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36" name="Google Shape;1936;p18"/>
            <p:cNvSpPr/>
            <p:nvPr/>
          </p:nvSpPr>
          <p:spPr>
            <a:xfrm>
              <a:off x="2943325" y="324832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37" name="Google Shape;1937;p18"/>
            <p:cNvSpPr/>
            <p:nvPr/>
          </p:nvSpPr>
          <p:spPr>
            <a:xfrm>
              <a:off x="2943325" y="354935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38" name="Google Shape;1938;p18"/>
            <p:cNvSpPr/>
            <p:nvPr/>
          </p:nvSpPr>
          <p:spPr>
            <a:xfrm>
              <a:off x="2943325" y="369987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39" name="Google Shape;1939;p18"/>
            <p:cNvSpPr/>
            <p:nvPr/>
          </p:nvSpPr>
          <p:spPr>
            <a:xfrm>
              <a:off x="2943325" y="385037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40" name="Google Shape;1940;p18"/>
            <p:cNvSpPr/>
            <p:nvPr/>
          </p:nvSpPr>
          <p:spPr>
            <a:xfrm>
              <a:off x="2943325" y="4151400"/>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41" name="Google Shape;1941;p18"/>
            <p:cNvSpPr/>
            <p:nvPr/>
          </p:nvSpPr>
          <p:spPr>
            <a:xfrm>
              <a:off x="2943325" y="430190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42" name="Google Shape;1942;p18"/>
            <p:cNvSpPr/>
            <p:nvPr/>
          </p:nvSpPr>
          <p:spPr>
            <a:xfrm>
              <a:off x="2943325" y="47534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43" name="Google Shape;1943;p18"/>
            <p:cNvSpPr/>
            <p:nvPr/>
          </p:nvSpPr>
          <p:spPr>
            <a:xfrm>
              <a:off x="2943325" y="5054450"/>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44" name="Google Shape;1944;p18"/>
            <p:cNvSpPr/>
            <p:nvPr/>
          </p:nvSpPr>
          <p:spPr>
            <a:xfrm>
              <a:off x="2943325" y="520497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45" name="Google Shape;1945;p18"/>
            <p:cNvSpPr/>
            <p:nvPr/>
          </p:nvSpPr>
          <p:spPr>
            <a:xfrm>
              <a:off x="3093850" y="23812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46" name="Google Shape;1946;p18"/>
            <p:cNvSpPr/>
            <p:nvPr/>
          </p:nvSpPr>
          <p:spPr>
            <a:xfrm>
              <a:off x="3093850" y="689650"/>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47" name="Google Shape;1947;p18"/>
            <p:cNvSpPr/>
            <p:nvPr/>
          </p:nvSpPr>
          <p:spPr>
            <a:xfrm>
              <a:off x="3093850" y="114117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48" name="Google Shape;1948;p18"/>
            <p:cNvSpPr/>
            <p:nvPr/>
          </p:nvSpPr>
          <p:spPr>
            <a:xfrm>
              <a:off x="3093850" y="1743225"/>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49" name="Google Shape;1949;p18"/>
            <p:cNvSpPr/>
            <p:nvPr/>
          </p:nvSpPr>
          <p:spPr>
            <a:xfrm>
              <a:off x="3093850" y="234527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50" name="Google Shape;1950;p18"/>
            <p:cNvSpPr/>
            <p:nvPr/>
          </p:nvSpPr>
          <p:spPr>
            <a:xfrm>
              <a:off x="3093850" y="309782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51" name="Google Shape;1951;p18"/>
            <p:cNvSpPr/>
            <p:nvPr/>
          </p:nvSpPr>
          <p:spPr>
            <a:xfrm>
              <a:off x="3093850" y="4301900"/>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52" name="Google Shape;1952;p18"/>
            <p:cNvSpPr/>
            <p:nvPr/>
          </p:nvSpPr>
          <p:spPr>
            <a:xfrm>
              <a:off x="3093850" y="445242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53" name="Google Shape;1953;p18"/>
            <p:cNvSpPr/>
            <p:nvPr/>
          </p:nvSpPr>
          <p:spPr>
            <a:xfrm>
              <a:off x="3093850" y="535547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54" name="Google Shape;1954;p18"/>
            <p:cNvSpPr/>
            <p:nvPr/>
          </p:nvSpPr>
          <p:spPr>
            <a:xfrm>
              <a:off x="3244350" y="38862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55" name="Google Shape;1955;p18"/>
            <p:cNvSpPr/>
            <p:nvPr/>
          </p:nvSpPr>
          <p:spPr>
            <a:xfrm>
              <a:off x="3244350" y="129170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56" name="Google Shape;1956;p18"/>
            <p:cNvSpPr/>
            <p:nvPr/>
          </p:nvSpPr>
          <p:spPr>
            <a:xfrm>
              <a:off x="3244350" y="20442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57" name="Google Shape;1957;p18"/>
            <p:cNvSpPr/>
            <p:nvPr/>
          </p:nvSpPr>
          <p:spPr>
            <a:xfrm>
              <a:off x="3244350" y="2796800"/>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58" name="Google Shape;1958;p18"/>
            <p:cNvSpPr/>
            <p:nvPr/>
          </p:nvSpPr>
          <p:spPr>
            <a:xfrm>
              <a:off x="3244350" y="369987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59" name="Google Shape;1959;p18"/>
            <p:cNvSpPr/>
            <p:nvPr/>
          </p:nvSpPr>
          <p:spPr>
            <a:xfrm>
              <a:off x="3244350" y="445242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60" name="Google Shape;1960;p18"/>
            <p:cNvSpPr/>
            <p:nvPr/>
          </p:nvSpPr>
          <p:spPr>
            <a:xfrm>
              <a:off x="3244350" y="460292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61" name="Google Shape;1961;p18"/>
            <p:cNvSpPr/>
            <p:nvPr/>
          </p:nvSpPr>
          <p:spPr>
            <a:xfrm>
              <a:off x="3244350" y="520497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62" name="Google Shape;1962;p18"/>
            <p:cNvSpPr/>
            <p:nvPr/>
          </p:nvSpPr>
          <p:spPr>
            <a:xfrm>
              <a:off x="3394875" y="2381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63" name="Google Shape;1963;p18"/>
            <p:cNvSpPr/>
            <p:nvPr/>
          </p:nvSpPr>
          <p:spPr>
            <a:xfrm>
              <a:off x="3394875" y="129170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64" name="Google Shape;1964;p18"/>
            <p:cNvSpPr/>
            <p:nvPr/>
          </p:nvSpPr>
          <p:spPr>
            <a:xfrm>
              <a:off x="3394875" y="32483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65" name="Google Shape;1965;p18"/>
            <p:cNvSpPr/>
            <p:nvPr/>
          </p:nvSpPr>
          <p:spPr>
            <a:xfrm>
              <a:off x="3394875" y="385037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66" name="Google Shape;1966;p18"/>
            <p:cNvSpPr/>
            <p:nvPr/>
          </p:nvSpPr>
          <p:spPr>
            <a:xfrm>
              <a:off x="3394875" y="44524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67" name="Google Shape;1967;p18"/>
            <p:cNvSpPr/>
            <p:nvPr/>
          </p:nvSpPr>
          <p:spPr>
            <a:xfrm>
              <a:off x="3394875" y="520497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68" name="Google Shape;1968;p18"/>
            <p:cNvSpPr/>
            <p:nvPr/>
          </p:nvSpPr>
          <p:spPr>
            <a:xfrm>
              <a:off x="3545375" y="68965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69" name="Google Shape;1969;p18"/>
            <p:cNvSpPr/>
            <p:nvPr/>
          </p:nvSpPr>
          <p:spPr>
            <a:xfrm>
              <a:off x="3545375" y="1592700"/>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70" name="Google Shape;1970;p18"/>
            <p:cNvSpPr/>
            <p:nvPr/>
          </p:nvSpPr>
          <p:spPr>
            <a:xfrm>
              <a:off x="3545375" y="2646275"/>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9BC26C"/>
                </a:gs>
                <a:gs pos="50000">
                  <a:srgbClr val="9EC268"/>
                </a:gs>
                <a:gs pos="100000">
                  <a:srgbClr val="E1CB38"/>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1971" name="Google Shape;1971;p18"/>
          <p:cNvGrpSpPr/>
          <p:nvPr/>
        </p:nvGrpSpPr>
        <p:grpSpPr>
          <a:xfrm rot="10800000">
            <a:off x="6367294" y="28698"/>
            <a:ext cx="2309820" cy="5086302"/>
            <a:chOff x="1287725" y="238125"/>
            <a:chExt cx="2379050" cy="5238750"/>
          </a:xfrm>
        </p:grpSpPr>
        <p:sp>
          <p:nvSpPr>
            <p:cNvPr id="1972" name="Google Shape;1972;p18"/>
            <p:cNvSpPr/>
            <p:nvPr/>
          </p:nvSpPr>
          <p:spPr>
            <a:xfrm>
              <a:off x="1287725" y="38862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73" name="Google Shape;1973;p18"/>
            <p:cNvSpPr/>
            <p:nvPr/>
          </p:nvSpPr>
          <p:spPr>
            <a:xfrm>
              <a:off x="1287725" y="6896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74" name="Google Shape;1974;p18"/>
            <p:cNvSpPr/>
            <p:nvPr/>
          </p:nvSpPr>
          <p:spPr>
            <a:xfrm>
              <a:off x="1287725" y="8401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75" name="Google Shape;1975;p18"/>
            <p:cNvSpPr/>
            <p:nvPr/>
          </p:nvSpPr>
          <p:spPr>
            <a:xfrm>
              <a:off x="1287725" y="129170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76" name="Google Shape;1976;p18"/>
            <p:cNvSpPr/>
            <p:nvPr/>
          </p:nvSpPr>
          <p:spPr>
            <a:xfrm>
              <a:off x="1287725" y="174322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77" name="Google Shape;1977;p18"/>
            <p:cNvSpPr/>
            <p:nvPr/>
          </p:nvSpPr>
          <p:spPr>
            <a:xfrm>
              <a:off x="1287725" y="18937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78" name="Google Shape;1978;p18"/>
            <p:cNvSpPr/>
            <p:nvPr/>
          </p:nvSpPr>
          <p:spPr>
            <a:xfrm>
              <a:off x="1287725" y="20442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79" name="Google Shape;1979;p18"/>
            <p:cNvSpPr/>
            <p:nvPr/>
          </p:nvSpPr>
          <p:spPr>
            <a:xfrm>
              <a:off x="1287725" y="24957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80" name="Google Shape;1980;p18"/>
            <p:cNvSpPr/>
            <p:nvPr/>
          </p:nvSpPr>
          <p:spPr>
            <a:xfrm>
              <a:off x="1287725" y="294730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81" name="Google Shape;1981;p18"/>
            <p:cNvSpPr/>
            <p:nvPr/>
          </p:nvSpPr>
          <p:spPr>
            <a:xfrm>
              <a:off x="1287725" y="36998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82" name="Google Shape;1982;p18"/>
            <p:cNvSpPr/>
            <p:nvPr/>
          </p:nvSpPr>
          <p:spPr>
            <a:xfrm>
              <a:off x="1287725" y="385037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83" name="Google Shape;1983;p18"/>
            <p:cNvSpPr/>
            <p:nvPr/>
          </p:nvSpPr>
          <p:spPr>
            <a:xfrm>
              <a:off x="1287725" y="44524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84" name="Google Shape;1984;p18"/>
            <p:cNvSpPr/>
            <p:nvPr/>
          </p:nvSpPr>
          <p:spPr>
            <a:xfrm>
              <a:off x="1287725" y="47534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85" name="Google Shape;1985;p18"/>
            <p:cNvSpPr/>
            <p:nvPr/>
          </p:nvSpPr>
          <p:spPr>
            <a:xfrm>
              <a:off x="1287725" y="505445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86" name="Google Shape;1986;p18"/>
            <p:cNvSpPr/>
            <p:nvPr/>
          </p:nvSpPr>
          <p:spPr>
            <a:xfrm>
              <a:off x="1287725" y="520497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87" name="Google Shape;1987;p18"/>
            <p:cNvSpPr/>
            <p:nvPr/>
          </p:nvSpPr>
          <p:spPr>
            <a:xfrm>
              <a:off x="1438225" y="388625"/>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88" name="Google Shape;1988;p18"/>
            <p:cNvSpPr/>
            <p:nvPr/>
          </p:nvSpPr>
          <p:spPr>
            <a:xfrm>
              <a:off x="1438225" y="234527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89" name="Google Shape;1989;p18"/>
            <p:cNvSpPr/>
            <p:nvPr/>
          </p:nvSpPr>
          <p:spPr>
            <a:xfrm>
              <a:off x="1438225" y="2796800"/>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90" name="Google Shape;1990;p18"/>
            <p:cNvSpPr/>
            <p:nvPr/>
          </p:nvSpPr>
          <p:spPr>
            <a:xfrm>
              <a:off x="1438225" y="4151400"/>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91" name="Google Shape;1991;p18"/>
            <p:cNvSpPr/>
            <p:nvPr/>
          </p:nvSpPr>
          <p:spPr>
            <a:xfrm>
              <a:off x="1588750" y="38862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92" name="Google Shape;1992;p18"/>
            <p:cNvSpPr/>
            <p:nvPr/>
          </p:nvSpPr>
          <p:spPr>
            <a:xfrm>
              <a:off x="1588750" y="53912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93" name="Google Shape;1993;p18"/>
            <p:cNvSpPr/>
            <p:nvPr/>
          </p:nvSpPr>
          <p:spPr>
            <a:xfrm>
              <a:off x="1588750" y="6896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94" name="Google Shape;1994;p18"/>
            <p:cNvSpPr/>
            <p:nvPr/>
          </p:nvSpPr>
          <p:spPr>
            <a:xfrm>
              <a:off x="1588750" y="11411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95" name="Google Shape;1995;p18"/>
            <p:cNvSpPr/>
            <p:nvPr/>
          </p:nvSpPr>
          <p:spPr>
            <a:xfrm>
              <a:off x="1588750" y="18937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96" name="Google Shape;1996;p18"/>
            <p:cNvSpPr/>
            <p:nvPr/>
          </p:nvSpPr>
          <p:spPr>
            <a:xfrm>
              <a:off x="1588750" y="20442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97" name="Google Shape;1997;p18"/>
            <p:cNvSpPr/>
            <p:nvPr/>
          </p:nvSpPr>
          <p:spPr>
            <a:xfrm>
              <a:off x="1588750" y="23452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98" name="Google Shape;1998;p18"/>
            <p:cNvSpPr/>
            <p:nvPr/>
          </p:nvSpPr>
          <p:spPr>
            <a:xfrm>
              <a:off x="1588750" y="30978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99" name="Google Shape;1999;p18"/>
            <p:cNvSpPr/>
            <p:nvPr/>
          </p:nvSpPr>
          <p:spPr>
            <a:xfrm>
              <a:off x="1588750" y="35493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00" name="Google Shape;2000;p18"/>
            <p:cNvSpPr/>
            <p:nvPr/>
          </p:nvSpPr>
          <p:spPr>
            <a:xfrm>
              <a:off x="1588750" y="53554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01" name="Google Shape;2001;p18"/>
            <p:cNvSpPr/>
            <p:nvPr/>
          </p:nvSpPr>
          <p:spPr>
            <a:xfrm>
              <a:off x="1739250" y="388625"/>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02" name="Google Shape;2002;p18"/>
            <p:cNvSpPr/>
            <p:nvPr/>
          </p:nvSpPr>
          <p:spPr>
            <a:xfrm>
              <a:off x="1739250" y="68965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03" name="Google Shape;2003;p18"/>
            <p:cNvSpPr/>
            <p:nvPr/>
          </p:nvSpPr>
          <p:spPr>
            <a:xfrm>
              <a:off x="1739250" y="99067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04" name="Google Shape;2004;p18"/>
            <p:cNvSpPr/>
            <p:nvPr/>
          </p:nvSpPr>
          <p:spPr>
            <a:xfrm>
              <a:off x="1739250" y="1592700"/>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05" name="Google Shape;2005;p18"/>
            <p:cNvSpPr/>
            <p:nvPr/>
          </p:nvSpPr>
          <p:spPr>
            <a:xfrm>
              <a:off x="1739250" y="1743225"/>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06" name="Google Shape;2006;p18"/>
            <p:cNvSpPr/>
            <p:nvPr/>
          </p:nvSpPr>
          <p:spPr>
            <a:xfrm>
              <a:off x="1739250" y="204425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07" name="Google Shape;2007;p18"/>
            <p:cNvSpPr/>
            <p:nvPr/>
          </p:nvSpPr>
          <p:spPr>
            <a:xfrm>
              <a:off x="1739250" y="21947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08" name="Google Shape;2008;p18"/>
            <p:cNvSpPr/>
            <p:nvPr/>
          </p:nvSpPr>
          <p:spPr>
            <a:xfrm>
              <a:off x="1739250" y="234527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09" name="Google Shape;2009;p18"/>
            <p:cNvSpPr/>
            <p:nvPr/>
          </p:nvSpPr>
          <p:spPr>
            <a:xfrm>
              <a:off x="1739250" y="2947300"/>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10" name="Google Shape;2010;p18"/>
            <p:cNvSpPr/>
            <p:nvPr/>
          </p:nvSpPr>
          <p:spPr>
            <a:xfrm>
              <a:off x="1739250" y="309782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11" name="Google Shape;2011;p18"/>
            <p:cNvSpPr/>
            <p:nvPr/>
          </p:nvSpPr>
          <p:spPr>
            <a:xfrm>
              <a:off x="1739250" y="324832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12" name="Google Shape;2012;p18"/>
            <p:cNvSpPr/>
            <p:nvPr/>
          </p:nvSpPr>
          <p:spPr>
            <a:xfrm>
              <a:off x="1739250" y="3850375"/>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13" name="Google Shape;2013;p18"/>
            <p:cNvSpPr/>
            <p:nvPr/>
          </p:nvSpPr>
          <p:spPr>
            <a:xfrm>
              <a:off x="1739250" y="4000875"/>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14" name="Google Shape;2014;p18"/>
            <p:cNvSpPr/>
            <p:nvPr/>
          </p:nvSpPr>
          <p:spPr>
            <a:xfrm>
              <a:off x="1739250" y="445242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15" name="Google Shape;2015;p18"/>
            <p:cNvSpPr/>
            <p:nvPr/>
          </p:nvSpPr>
          <p:spPr>
            <a:xfrm>
              <a:off x="1739250" y="460292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16" name="Google Shape;2016;p18"/>
            <p:cNvSpPr/>
            <p:nvPr/>
          </p:nvSpPr>
          <p:spPr>
            <a:xfrm>
              <a:off x="1739250" y="475345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17" name="Google Shape;2017;p18"/>
            <p:cNvSpPr/>
            <p:nvPr/>
          </p:nvSpPr>
          <p:spPr>
            <a:xfrm>
              <a:off x="1739250" y="5054450"/>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18" name="Google Shape;2018;p18"/>
            <p:cNvSpPr/>
            <p:nvPr/>
          </p:nvSpPr>
          <p:spPr>
            <a:xfrm>
              <a:off x="1889750" y="539125"/>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19" name="Google Shape;2019;p18"/>
            <p:cNvSpPr/>
            <p:nvPr/>
          </p:nvSpPr>
          <p:spPr>
            <a:xfrm>
              <a:off x="1889750" y="6896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20" name="Google Shape;2020;p18"/>
            <p:cNvSpPr/>
            <p:nvPr/>
          </p:nvSpPr>
          <p:spPr>
            <a:xfrm>
              <a:off x="1889750" y="99067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21" name="Google Shape;2021;p18"/>
            <p:cNvSpPr/>
            <p:nvPr/>
          </p:nvSpPr>
          <p:spPr>
            <a:xfrm>
              <a:off x="1889750" y="114117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22" name="Google Shape;2022;p18"/>
            <p:cNvSpPr/>
            <p:nvPr/>
          </p:nvSpPr>
          <p:spPr>
            <a:xfrm>
              <a:off x="1889750" y="129170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23" name="Google Shape;2023;p18"/>
            <p:cNvSpPr/>
            <p:nvPr/>
          </p:nvSpPr>
          <p:spPr>
            <a:xfrm>
              <a:off x="1889750" y="1592700"/>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24" name="Google Shape;2024;p18"/>
            <p:cNvSpPr/>
            <p:nvPr/>
          </p:nvSpPr>
          <p:spPr>
            <a:xfrm>
              <a:off x="1889750" y="324832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25" name="Google Shape;2025;p18"/>
            <p:cNvSpPr/>
            <p:nvPr/>
          </p:nvSpPr>
          <p:spPr>
            <a:xfrm>
              <a:off x="1889750" y="354935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26" name="Google Shape;2026;p18"/>
            <p:cNvSpPr/>
            <p:nvPr/>
          </p:nvSpPr>
          <p:spPr>
            <a:xfrm>
              <a:off x="1889750" y="369987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27" name="Google Shape;2027;p18"/>
            <p:cNvSpPr/>
            <p:nvPr/>
          </p:nvSpPr>
          <p:spPr>
            <a:xfrm>
              <a:off x="1889750" y="5054450"/>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28" name="Google Shape;2028;p18"/>
            <p:cNvSpPr/>
            <p:nvPr/>
          </p:nvSpPr>
          <p:spPr>
            <a:xfrm>
              <a:off x="1889750" y="535547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29" name="Google Shape;2029;p18"/>
            <p:cNvSpPr/>
            <p:nvPr/>
          </p:nvSpPr>
          <p:spPr>
            <a:xfrm>
              <a:off x="2040275" y="23812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30" name="Google Shape;2030;p18"/>
            <p:cNvSpPr/>
            <p:nvPr/>
          </p:nvSpPr>
          <p:spPr>
            <a:xfrm>
              <a:off x="2040275" y="539125"/>
              <a:ext cx="121400" cy="121425"/>
            </a:xfrm>
            <a:custGeom>
              <a:avLst/>
              <a:gdLst/>
              <a:ahLst/>
              <a:cxnLst/>
              <a:rect l="l" t="t" r="r" b="b"/>
              <a:pathLst>
                <a:path w="4856" h="4857" extrusionOk="0">
                  <a:moveTo>
                    <a:pt x="0" y="1"/>
                  </a:moveTo>
                  <a:lnTo>
                    <a:pt x="0" y="4856"/>
                  </a:lnTo>
                  <a:lnTo>
                    <a:pt x="4856" y="4856"/>
                  </a:lnTo>
                  <a:lnTo>
                    <a:pt x="4856" y="1"/>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31" name="Google Shape;2031;p18"/>
            <p:cNvSpPr/>
            <p:nvPr/>
          </p:nvSpPr>
          <p:spPr>
            <a:xfrm>
              <a:off x="2040275" y="840150"/>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32" name="Google Shape;2032;p18"/>
            <p:cNvSpPr/>
            <p:nvPr/>
          </p:nvSpPr>
          <p:spPr>
            <a:xfrm>
              <a:off x="2040275" y="99067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33" name="Google Shape;2033;p18"/>
            <p:cNvSpPr/>
            <p:nvPr/>
          </p:nvSpPr>
          <p:spPr>
            <a:xfrm>
              <a:off x="2040275" y="1592700"/>
              <a:ext cx="121400" cy="121425"/>
            </a:xfrm>
            <a:custGeom>
              <a:avLst/>
              <a:gdLst/>
              <a:ahLst/>
              <a:cxnLst/>
              <a:rect l="l" t="t" r="r" b="b"/>
              <a:pathLst>
                <a:path w="4856" h="4857" extrusionOk="0">
                  <a:moveTo>
                    <a:pt x="0" y="1"/>
                  </a:moveTo>
                  <a:lnTo>
                    <a:pt x="0" y="4856"/>
                  </a:lnTo>
                  <a:lnTo>
                    <a:pt x="4856" y="4856"/>
                  </a:lnTo>
                  <a:lnTo>
                    <a:pt x="4856" y="1"/>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34" name="Google Shape;2034;p18"/>
            <p:cNvSpPr/>
            <p:nvPr/>
          </p:nvSpPr>
          <p:spPr>
            <a:xfrm>
              <a:off x="2040275" y="2194750"/>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35" name="Google Shape;2035;p18"/>
            <p:cNvSpPr/>
            <p:nvPr/>
          </p:nvSpPr>
          <p:spPr>
            <a:xfrm>
              <a:off x="2040275" y="234527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36" name="Google Shape;2036;p18"/>
            <p:cNvSpPr/>
            <p:nvPr/>
          </p:nvSpPr>
          <p:spPr>
            <a:xfrm>
              <a:off x="2040275" y="249577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37" name="Google Shape;2037;p18"/>
            <p:cNvSpPr/>
            <p:nvPr/>
          </p:nvSpPr>
          <p:spPr>
            <a:xfrm>
              <a:off x="2040275" y="3398850"/>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38" name="Google Shape;2038;p18"/>
            <p:cNvSpPr/>
            <p:nvPr/>
          </p:nvSpPr>
          <p:spPr>
            <a:xfrm>
              <a:off x="2040275" y="4151400"/>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39" name="Google Shape;2039;p18"/>
            <p:cNvSpPr/>
            <p:nvPr/>
          </p:nvSpPr>
          <p:spPr>
            <a:xfrm>
              <a:off x="2040275" y="460292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40" name="Google Shape;2040;p18"/>
            <p:cNvSpPr/>
            <p:nvPr/>
          </p:nvSpPr>
          <p:spPr>
            <a:xfrm>
              <a:off x="2040275" y="4753450"/>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41" name="Google Shape;2041;p18"/>
            <p:cNvSpPr/>
            <p:nvPr/>
          </p:nvSpPr>
          <p:spPr>
            <a:xfrm>
              <a:off x="2040275" y="535547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42" name="Google Shape;2042;p18"/>
            <p:cNvSpPr/>
            <p:nvPr/>
          </p:nvSpPr>
          <p:spPr>
            <a:xfrm>
              <a:off x="2190775" y="38862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43" name="Google Shape;2043;p18"/>
            <p:cNvSpPr/>
            <p:nvPr/>
          </p:nvSpPr>
          <p:spPr>
            <a:xfrm>
              <a:off x="2190775" y="539125"/>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44" name="Google Shape;2044;p18"/>
            <p:cNvSpPr/>
            <p:nvPr/>
          </p:nvSpPr>
          <p:spPr>
            <a:xfrm>
              <a:off x="2190775" y="99067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45" name="Google Shape;2045;p18"/>
            <p:cNvSpPr/>
            <p:nvPr/>
          </p:nvSpPr>
          <p:spPr>
            <a:xfrm>
              <a:off x="2190775" y="1442200"/>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46" name="Google Shape;2046;p18"/>
            <p:cNvSpPr/>
            <p:nvPr/>
          </p:nvSpPr>
          <p:spPr>
            <a:xfrm>
              <a:off x="2190775" y="2646275"/>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47" name="Google Shape;2047;p18"/>
            <p:cNvSpPr/>
            <p:nvPr/>
          </p:nvSpPr>
          <p:spPr>
            <a:xfrm>
              <a:off x="2190775" y="2947300"/>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48" name="Google Shape;2048;p18"/>
            <p:cNvSpPr/>
            <p:nvPr/>
          </p:nvSpPr>
          <p:spPr>
            <a:xfrm>
              <a:off x="2190775" y="385037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49" name="Google Shape;2049;p18"/>
            <p:cNvSpPr/>
            <p:nvPr/>
          </p:nvSpPr>
          <p:spPr>
            <a:xfrm>
              <a:off x="2190775" y="430190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50" name="Google Shape;2050;p18"/>
            <p:cNvSpPr/>
            <p:nvPr/>
          </p:nvSpPr>
          <p:spPr>
            <a:xfrm>
              <a:off x="2190775" y="490395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51" name="Google Shape;2051;p18"/>
            <p:cNvSpPr/>
            <p:nvPr/>
          </p:nvSpPr>
          <p:spPr>
            <a:xfrm>
              <a:off x="2341300" y="2381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52" name="Google Shape;2052;p18"/>
            <p:cNvSpPr/>
            <p:nvPr/>
          </p:nvSpPr>
          <p:spPr>
            <a:xfrm>
              <a:off x="2341300" y="38862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53" name="Google Shape;2053;p18"/>
            <p:cNvSpPr/>
            <p:nvPr/>
          </p:nvSpPr>
          <p:spPr>
            <a:xfrm>
              <a:off x="2341300" y="8401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54" name="Google Shape;2054;p18"/>
            <p:cNvSpPr/>
            <p:nvPr/>
          </p:nvSpPr>
          <p:spPr>
            <a:xfrm>
              <a:off x="2341300" y="11411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55" name="Google Shape;2055;p18"/>
            <p:cNvSpPr/>
            <p:nvPr/>
          </p:nvSpPr>
          <p:spPr>
            <a:xfrm>
              <a:off x="2341300" y="18937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56" name="Google Shape;2056;p18"/>
            <p:cNvSpPr/>
            <p:nvPr/>
          </p:nvSpPr>
          <p:spPr>
            <a:xfrm>
              <a:off x="2341300" y="20442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57" name="Google Shape;2057;p18"/>
            <p:cNvSpPr/>
            <p:nvPr/>
          </p:nvSpPr>
          <p:spPr>
            <a:xfrm>
              <a:off x="2341300" y="36998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58" name="Google Shape;2058;p18"/>
            <p:cNvSpPr/>
            <p:nvPr/>
          </p:nvSpPr>
          <p:spPr>
            <a:xfrm>
              <a:off x="2341300" y="400087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59" name="Google Shape;2059;p18"/>
            <p:cNvSpPr/>
            <p:nvPr/>
          </p:nvSpPr>
          <p:spPr>
            <a:xfrm>
              <a:off x="2491800" y="23812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60" name="Google Shape;2060;p18"/>
            <p:cNvSpPr/>
            <p:nvPr/>
          </p:nvSpPr>
          <p:spPr>
            <a:xfrm>
              <a:off x="2491800" y="129170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61" name="Google Shape;2061;p18"/>
            <p:cNvSpPr/>
            <p:nvPr/>
          </p:nvSpPr>
          <p:spPr>
            <a:xfrm>
              <a:off x="2491800" y="21947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62" name="Google Shape;2062;p18"/>
            <p:cNvSpPr/>
            <p:nvPr/>
          </p:nvSpPr>
          <p:spPr>
            <a:xfrm>
              <a:off x="2491800" y="369987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63" name="Google Shape;2063;p18"/>
            <p:cNvSpPr/>
            <p:nvPr/>
          </p:nvSpPr>
          <p:spPr>
            <a:xfrm>
              <a:off x="2491800" y="49039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64" name="Google Shape;2064;p18"/>
            <p:cNvSpPr/>
            <p:nvPr/>
          </p:nvSpPr>
          <p:spPr>
            <a:xfrm>
              <a:off x="2642325" y="2381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65" name="Google Shape;2065;p18"/>
            <p:cNvSpPr/>
            <p:nvPr/>
          </p:nvSpPr>
          <p:spPr>
            <a:xfrm>
              <a:off x="2642325" y="6896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66" name="Google Shape;2066;p18"/>
            <p:cNvSpPr/>
            <p:nvPr/>
          </p:nvSpPr>
          <p:spPr>
            <a:xfrm>
              <a:off x="2642325" y="23452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67" name="Google Shape;2067;p18"/>
            <p:cNvSpPr/>
            <p:nvPr/>
          </p:nvSpPr>
          <p:spPr>
            <a:xfrm>
              <a:off x="2642325" y="32483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68" name="Google Shape;2068;p18"/>
            <p:cNvSpPr/>
            <p:nvPr/>
          </p:nvSpPr>
          <p:spPr>
            <a:xfrm>
              <a:off x="2642325" y="36998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69" name="Google Shape;2069;p18"/>
            <p:cNvSpPr/>
            <p:nvPr/>
          </p:nvSpPr>
          <p:spPr>
            <a:xfrm>
              <a:off x="2792825" y="430190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70" name="Google Shape;2070;p18"/>
            <p:cNvSpPr/>
            <p:nvPr/>
          </p:nvSpPr>
          <p:spPr>
            <a:xfrm>
              <a:off x="2943325" y="1442200"/>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71" name="Google Shape;2071;p18"/>
            <p:cNvSpPr/>
            <p:nvPr/>
          </p:nvSpPr>
          <p:spPr>
            <a:xfrm>
              <a:off x="2943325" y="2646275"/>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72" name="Google Shape;2072;p18"/>
            <p:cNvSpPr/>
            <p:nvPr/>
          </p:nvSpPr>
          <p:spPr>
            <a:xfrm>
              <a:off x="3093850" y="5054450"/>
              <a:ext cx="121400" cy="121425"/>
            </a:xfrm>
            <a:custGeom>
              <a:avLst/>
              <a:gdLst/>
              <a:ahLst/>
              <a:cxnLst/>
              <a:rect l="l" t="t" r="r" b="b"/>
              <a:pathLst>
                <a:path w="4856" h="4857" extrusionOk="0">
                  <a:moveTo>
                    <a:pt x="0" y="1"/>
                  </a:moveTo>
                  <a:lnTo>
                    <a:pt x="0" y="4856"/>
                  </a:lnTo>
                  <a:lnTo>
                    <a:pt x="4856" y="4856"/>
                  </a:lnTo>
                  <a:lnTo>
                    <a:pt x="4856" y="1"/>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73" name="Google Shape;2073;p18"/>
            <p:cNvSpPr/>
            <p:nvPr/>
          </p:nvSpPr>
          <p:spPr>
            <a:xfrm>
              <a:off x="3394875" y="24957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74" name="Google Shape;2074;p18"/>
            <p:cNvSpPr/>
            <p:nvPr/>
          </p:nvSpPr>
          <p:spPr>
            <a:xfrm>
              <a:off x="3545375" y="49039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54A696"/>
                </a:gs>
                <a:gs pos="50000">
                  <a:srgbClr val="5BAF94"/>
                </a:gs>
                <a:gs pos="100000">
                  <a:srgbClr val="75BC8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
        <p:nvSpPr>
          <p:cNvPr id="2075" name="Google Shape;2075;p18"/>
          <p:cNvSpPr txBox="1">
            <a:spLocks noGrp="1"/>
          </p:cNvSpPr>
          <p:nvPr>
            <p:ph type="ctrTitle"/>
          </p:nvPr>
        </p:nvSpPr>
        <p:spPr>
          <a:xfrm>
            <a:off x="685800" y="1957955"/>
            <a:ext cx="5268900" cy="1159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4800"/>
              <a:buFont typeface="Arial"/>
              <a:buNone/>
              <a:defRPr sz="4800" b="0" i="0" u="none" strike="noStrike" cap="none">
                <a:solidFill>
                  <a:srgbClr val="13429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9pPr>
          </a:lstStyle>
          <a:p>
            <a:endParaRPr/>
          </a:p>
        </p:txBody>
      </p:sp>
      <p:sp>
        <p:nvSpPr>
          <p:cNvPr id="2076" name="Google Shape;2076;p18"/>
          <p:cNvSpPr txBox="1">
            <a:spLocks noGrp="1"/>
          </p:cNvSpPr>
          <p:nvPr>
            <p:ph type="subTitle" idx="1"/>
          </p:nvPr>
        </p:nvSpPr>
        <p:spPr>
          <a:xfrm>
            <a:off x="685800" y="3062260"/>
            <a:ext cx="5268900" cy="784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2"/>
              </a:buClr>
              <a:buSzPts val="2400"/>
              <a:buFont typeface="Arial"/>
              <a:buNone/>
              <a:defRPr sz="1400" b="0" i="0" u="none" strike="noStrike" cap="none">
                <a:solidFill>
                  <a:srgbClr val="A9C55F"/>
                </a:solidFill>
                <a:latin typeface="Calibri"/>
                <a:ea typeface="Calibri"/>
                <a:cs typeface="Calibri"/>
                <a:sym typeface="Calibri"/>
              </a:defRPr>
            </a:lvl1pPr>
            <a:lvl2pPr marR="0" lvl="1" algn="l" rtl="0">
              <a:lnSpc>
                <a:spcPct val="100000"/>
              </a:lnSpc>
              <a:spcBef>
                <a:spcPts val="0"/>
              </a:spcBef>
              <a:spcAft>
                <a:spcPts val="0"/>
              </a:spcAft>
              <a:buClr>
                <a:schemeClr val="accent2"/>
              </a:buClr>
              <a:buSzPts val="3000"/>
              <a:buFont typeface="Arial"/>
              <a:buNone/>
              <a:defRPr sz="3000" b="0" i="0" u="none" strike="noStrike" cap="none">
                <a:solidFill>
                  <a:schemeClr val="accent2"/>
                </a:solidFill>
                <a:latin typeface="Arial"/>
                <a:ea typeface="Arial"/>
                <a:cs typeface="Arial"/>
                <a:sym typeface="Arial"/>
              </a:defRPr>
            </a:lvl2pPr>
            <a:lvl3pPr marR="0" lvl="2" algn="l" rtl="0">
              <a:lnSpc>
                <a:spcPct val="100000"/>
              </a:lnSpc>
              <a:spcBef>
                <a:spcPts val="0"/>
              </a:spcBef>
              <a:spcAft>
                <a:spcPts val="0"/>
              </a:spcAft>
              <a:buClr>
                <a:schemeClr val="accent2"/>
              </a:buClr>
              <a:buSzPts val="3000"/>
              <a:buFont typeface="Arial"/>
              <a:buNone/>
              <a:defRPr sz="3000" b="0" i="0" u="none" strike="noStrike" cap="none">
                <a:solidFill>
                  <a:schemeClr val="accent2"/>
                </a:solidFill>
                <a:latin typeface="Arial"/>
                <a:ea typeface="Arial"/>
                <a:cs typeface="Arial"/>
                <a:sym typeface="Arial"/>
              </a:defRPr>
            </a:lvl3pPr>
            <a:lvl4pPr marR="0" lvl="3" algn="l" rtl="0">
              <a:lnSpc>
                <a:spcPct val="100000"/>
              </a:lnSpc>
              <a:spcBef>
                <a:spcPts val="0"/>
              </a:spcBef>
              <a:spcAft>
                <a:spcPts val="0"/>
              </a:spcAft>
              <a:buClr>
                <a:schemeClr val="accent2"/>
              </a:buClr>
              <a:buSzPts val="3000"/>
              <a:buFont typeface="Arial"/>
              <a:buNone/>
              <a:defRPr sz="3000" b="0" i="0" u="none" strike="noStrike" cap="none">
                <a:solidFill>
                  <a:schemeClr val="accent2"/>
                </a:solidFill>
                <a:latin typeface="Arial"/>
                <a:ea typeface="Arial"/>
                <a:cs typeface="Arial"/>
                <a:sym typeface="Arial"/>
              </a:defRPr>
            </a:lvl4pPr>
            <a:lvl5pPr marR="0" lvl="4" algn="l" rtl="0">
              <a:lnSpc>
                <a:spcPct val="100000"/>
              </a:lnSpc>
              <a:spcBef>
                <a:spcPts val="0"/>
              </a:spcBef>
              <a:spcAft>
                <a:spcPts val="0"/>
              </a:spcAft>
              <a:buClr>
                <a:schemeClr val="accent2"/>
              </a:buClr>
              <a:buSzPts val="3000"/>
              <a:buFont typeface="Arial"/>
              <a:buNone/>
              <a:defRPr sz="3000" b="0" i="0" u="none" strike="noStrike" cap="none">
                <a:solidFill>
                  <a:schemeClr val="accent2"/>
                </a:solidFill>
                <a:latin typeface="Arial"/>
                <a:ea typeface="Arial"/>
                <a:cs typeface="Arial"/>
                <a:sym typeface="Arial"/>
              </a:defRPr>
            </a:lvl5pPr>
            <a:lvl6pPr marR="0" lvl="5" algn="l" rtl="0">
              <a:lnSpc>
                <a:spcPct val="100000"/>
              </a:lnSpc>
              <a:spcBef>
                <a:spcPts val="0"/>
              </a:spcBef>
              <a:spcAft>
                <a:spcPts val="0"/>
              </a:spcAft>
              <a:buClr>
                <a:schemeClr val="accent2"/>
              </a:buClr>
              <a:buSzPts val="3000"/>
              <a:buFont typeface="Arial"/>
              <a:buNone/>
              <a:defRPr sz="3000" b="0" i="0" u="none" strike="noStrike" cap="none">
                <a:solidFill>
                  <a:schemeClr val="accent2"/>
                </a:solidFill>
                <a:latin typeface="Arial"/>
                <a:ea typeface="Arial"/>
                <a:cs typeface="Arial"/>
                <a:sym typeface="Arial"/>
              </a:defRPr>
            </a:lvl6pPr>
            <a:lvl7pPr marR="0" lvl="6" algn="l" rtl="0">
              <a:lnSpc>
                <a:spcPct val="100000"/>
              </a:lnSpc>
              <a:spcBef>
                <a:spcPts val="0"/>
              </a:spcBef>
              <a:spcAft>
                <a:spcPts val="0"/>
              </a:spcAft>
              <a:buClr>
                <a:schemeClr val="accent2"/>
              </a:buClr>
              <a:buSzPts val="3000"/>
              <a:buFont typeface="Arial"/>
              <a:buNone/>
              <a:defRPr sz="3000" b="0" i="0" u="none" strike="noStrike" cap="none">
                <a:solidFill>
                  <a:schemeClr val="accent2"/>
                </a:solidFill>
                <a:latin typeface="Arial"/>
                <a:ea typeface="Arial"/>
                <a:cs typeface="Arial"/>
                <a:sym typeface="Arial"/>
              </a:defRPr>
            </a:lvl7pPr>
            <a:lvl8pPr marR="0" lvl="7" algn="l" rtl="0">
              <a:lnSpc>
                <a:spcPct val="100000"/>
              </a:lnSpc>
              <a:spcBef>
                <a:spcPts val="0"/>
              </a:spcBef>
              <a:spcAft>
                <a:spcPts val="0"/>
              </a:spcAft>
              <a:buClr>
                <a:schemeClr val="accent2"/>
              </a:buClr>
              <a:buSzPts val="3000"/>
              <a:buFont typeface="Arial"/>
              <a:buNone/>
              <a:defRPr sz="3000" b="0" i="0" u="none" strike="noStrike" cap="none">
                <a:solidFill>
                  <a:schemeClr val="accent2"/>
                </a:solidFill>
                <a:latin typeface="Arial"/>
                <a:ea typeface="Arial"/>
                <a:cs typeface="Arial"/>
                <a:sym typeface="Arial"/>
              </a:defRPr>
            </a:lvl8pPr>
            <a:lvl9pPr marR="0" lvl="8" algn="l" rtl="0">
              <a:lnSpc>
                <a:spcPct val="100000"/>
              </a:lnSpc>
              <a:spcBef>
                <a:spcPts val="0"/>
              </a:spcBef>
              <a:spcAft>
                <a:spcPts val="0"/>
              </a:spcAft>
              <a:buClr>
                <a:schemeClr val="accent2"/>
              </a:buClr>
              <a:buSzPts val="3000"/>
              <a:buFont typeface="Arial"/>
              <a:buNone/>
              <a:defRPr sz="3000" b="0" i="0" u="none" strike="noStrike" cap="none">
                <a:solidFill>
                  <a:schemeClr val="accent2"/>
                </a:solidFill>
                <a:latin typeface="Arial"/>
                <a:ea typeface="Arial"/>
                <a:cs typeface="Arial"/>
                <a:sym typeface="Arial"/>
              </a:defRPr>
            </a:lvl9pPr>
          </a:lstStyle>
          <a:p>
            <a:endParaRPr/>
          </a:p>
        </p:txBody>
      </p:sp>
      <p:sp>
        <p:nvSpPr>
          <p:cNvPr id="2077" name="Google Shape;2077;p18"/>
          <p:cNvSpPr txBox="1"/>
          <p:nvPr/>
        </p:nvSpPr>
        <p:spPr>
          <a:xfrm>
            <a:off x="1091926" y="4663781"/>
            <a:ext cx="3441708" cy="784800"/>
          </a:xfrm>
          <a:prstGeom prst="rect">
            <a:avLst/>
          </a:prstGeom>
          <a:noFill/>
          <a:ln>
            <a:noFill/>
          </a:ln>
        </p:spPr>
        <p:txBody>
          <a:bodyPr spcFirstLastPara="1" wrap="square" lIns="91425" tIns="91425" rIns="91425" bIns="91425" anchor="t" anchorCtr="0">
            <a:noAutofit/>
          </a:bodyPr>
          <a:lstStyle/>
          <a:p>
            <a:pPr marL="0" marR="0" lvl="0" indent="0" algn="l" rtl="0">
              <a:lnSpc>
                <a:spcPct val="107500"/>
              </a:lnSpc>
              <a:spcBef>
                <a:spcPts val="0"/>
              </a:spcBef>
              <a:spcAft>
                <a:spcPts val="0"/>
              </a:spcAft>
              <a:buNone/>
            </a:pPr>
            <a:r>
              <a:rPr lang="en-US" sz="800" b="0" i="0" u="none" strike="noStrike" cap="none">
                <a:solidFill>
                  <a:srgbClr val="5A99C6"/>
                </a:solidFill>
                <a:latin typeface="Calibri"/>
                <a:ea typeface="Calibri"/>
                <a:cs typeface="Calibri"/>
                <a:sym typeface="Calibri"/>
              </a:rPr>
              <a:t>This project has received funding from the European Union’s Erasmus+ </a:t>
            </a:r>
            <a:endParaRPr/>
          </a:p>
          <a:p>
            <a:pPr marL="0" marR="0" lvl="0" indent="0" algn="l" rtl="0">
              <a:lnSpc>
                <a:spcPct val="78181"/>
              </a:lnSpc>
              <a:spcBef>
                <a:spcPts val="0"/>
              </a:spcBef>
              <a:spcAft>
                <a:spcPts val="0"/>
              </a:spcAft>
              <a:buNone/>
            </a:pPr>
            <a:r>
              <a:rPr lang="en-US" sz="800" b="0" i="0" u="none" strike="noStrike" cap="none">
                <a:solidFill>
                  <a:srgbClr val="5A99C6"/>
                </a:solidFill>
                <a:latin typeface="Calibri"/>
                <a:ea typeface="Calibri"/>
                <a:cs typeface="Calibri"/>
                <a:sym typeface="Calibri"/>
              </a:rPr>
              <a:t>programme under project number 2021-1-DE02-KA220-VET-000034657</a:t>
            </a:r>
            <a:r>
              <a:rPr lang="en-US" sz="1100" b="0" i="0" u="none" strike="noStrike" cap="none">
                <a:solidFill>
                  <a:srgbClr val="5A99C6"/>
                </a:solidFill>
                <a:latin typeface="Calibri"/>
                <a:ea typeface="Calibri"/>
                <a:cs typeface="Calibri"/>
                <a:sym typeface="Calibri"/>
              </a:rPr>
              <a:t>.</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cSld name="Title">
    <p:bg>
      <p:bgPr>
        <a:solidFill>
          <a:schemeClr val="lt1"/>
        </a:solidFill>
        <a:effectLst/>
      </p:bgPr>
    </p:bg>
    <p:spTree>
      <p:nvGrpSpPr>
        <p:cNvPr id="1" name="Shape 2078"/>
        <p:cNvGrpSpPr/>
        <p:nvPr/>
      </p:nvGrpSpPr>
      <p:grpSpPr>
        <a:xfrm>
          <a:off x="0" y="0"/>
          <a:ext cx="0" cy="0"/>
          <a:chOff x="0" y="0"/>
          <a:chExt cx="0" cy="0"/>
        </a:xfrm>
      </p:grpSpPr>
      <p:grpSp>
        <p:nvGrpSpPr>
          <p:cNvPr id="2079" name="Google Shape;2079;p34"/>
          <p:cNvGrpSpPr/>
          <p:nvPr/>
        </p:nvGrpSpPr>
        <p:grpSpPr>
          <a:xfrm rot="10800000">
            <a:off x="8705367" y="28698"/>
            <a:ext cx="410132" cy="5086302"/>
            <a:chOff x="836200" y="238125"/>
            <a:chExt cx="422425" cy="5238750"/>
          </a:xfrm>
        </p:grpSpPr>
        <p:sp>
          <p:nvSpPr>
            <p:cNvPr id="2080" name="Google Shape;2080;p34"/>
            <p:cNvSpPr/>
            <p:nvPr/>
          </p:nvSpPr>
          <p:spPr>
            <a:xfrm>
              <a:off x="836200" y="2381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81" name="Google Shape;2081;p34"/>
            <p:cNvSpPr/>
            <p:nvPr/>
          </p:nvSpPr>
          <p:spPr>
            <a:xfrm>
              <a:off x="836200" y="38862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82" name="Google Shape;2082;p34"/>
            <p:cNvSpPr/>
            <p:nvPr/>
          </p:nvSpPr>
          <p:spPr>
            <a:xfrm>
              <a:off x="836200" y="53912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83" name="Google Shape;2083;p34"/>
            <p:cNvSpPr/>
            <p:nvPr/>
          </p:nvSpPr>
          <p:spPr>
            <a:xfrm>
              <a:off x="836200" y="6896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84" name="Google Shape;2084;p34"/>
            <p:cNvSpPr/>
            <p:nvPr/>
          </p:nvSpPr>
          <p:spPr>
            <a:xfrm>
              <a:off x="836200" y="8401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85" name="Google Shape;2085;p34"/>
            <p:cNvSpPr/>
            <p:nvPr/>
          </p:nvSpPr>
          <p:spPr>
            <a:xfrm>
              <a:off x="836200" y="9906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86" name="Google Shape;2086;p34"/>
            <p:cNvSpPr/>
            <p:nvPr/>
          </p:nvSpPr>
          <p:spPr>
            <a:xfrm>
              <a:off x="836200" y="11411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87" name="Google Shape;2087;p34"/>
            <p:cNvSpPr/>
            <p:nvPr/>
          </p:nvSpPr>
          <p:spPr>
            <a:xfrm>
              <a:off x="836200" y="129170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88" name="Google Shape;2088;p34"/>
            <p:cNvSpPr/>
            <p:nvPr/>
          </p:nvSpPr>
          <p:spPr>
            <a:xfrm>
              <a:off x="836200" y="14422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89" name="Google Shape;2089;p34"/>
            <p:cNvSpPr/>
            <p:nvPr/>
          </p:nvSpPr>
          <p:spPr>
            <a:xfrm>
              <a:off x="836200" y="159270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90" name="Google Shape;2090;p34"/>
            <p:cNvSpPr/>
            <p:nvPr/>
          </p:nvSpPr>
          <p:spPr>
            <a:xfrm>
              <a:off x="836200" y="174322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91" name="Google Shape;2091;p34"/>
            <p:cNvSpPr/>
            <p:nvPr/>
          </p:nvSpPr>
          <p:spPr>
            <a:xfrm>
              <a:off x="836200" y="18937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92" name="Google Shape;2092;p34"/>
            <p:cNvSpPr/>
            <p:nvPr/>
          </p:nvSpPr>
          <p:spPr>
            <a:xfrm>
              <a:off x="836200" y="20442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93" name="Google Shape;2093;p34"/>
            <p:cNvSpPr/>
            <p:nvPr/>
          </p:nvSpPr>
          <p:spPr>
            <a:xfrm>
              <a:off x="836200" y="21947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94" name="Google Shape;2094;p34"/>
            <p:cNvSpPr/>
            <p:nvPr/>
          </p:nvSpPr>
          <p:spPr>
            <a:xfrm>
              <a:off x="836200" y="23452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95" name="Google Shape;2095;p34"/>
            <p:cNvSpPr/>
            <p:nvPr/>
          </p:nvSpPr>
          <p:spPr>
            <a:xfrm>
              <a:off x="836200" y="24957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96" name="Google Shape;2096;p34"/>
            <p:cNvSpPr/>
            <p:nvPr/>
          </p:nvSpPr>
          <p:spPr>
            <a:xfrm>
              <a:off x="836200" y="264627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97" name="Google Shape;2097;p34"/>
            <p:cNvSpPr/>
            <p:nvPr/>
          </p:nvSpPr>
          <p:spPr>
            <a:xfrm>
              <a:off x="836200" y="27968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98" name="Google Shape;2098;p34"/>
            <p:cNvSpPr/>
            <p:nvPr/>
          </p:nvSpPr>
          <p:spPr>
            <a:xfrm>
              <a:off x="836200" y="294730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99" name="Google Shape;2099;p34"/>
            <p:cNvSpPr/>
            <p:nvPr/>
          </p:nvSpPr>
          <p:spPr>
            <a:xfrm>
              <a:off x="836200" y="30978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00" name="Google Shape;2100;p34"/>
            <p:cNvSpPr/>
            <p:nvPr/>
          </p:nvSpPr>
          <p:spPr>
            <a:xfrm>
              <a:off x="836200" y="32483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01" name="Google Shape;2101;p34"/>
            <p:cNvSpPr/>
            <p:nvPr/>
          </p:nvSpPr>
          <p:spPr>
            <a:xfrm>
              <a:off x="836200" y="33988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02" name="Google Shape;2102;p34"/>
            <p:cNvSpPr/>
            <p:nvPr/>
          </p:nvSpPr>
          <p:spPr>
            <a:xfrm>
              <a:off x="836200" y="35493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03" name="Google Shape;2103;p34"/>
            <p:cNvSpPr/>
            <p:nvPr/>
          </p:nvSpPr>
          <p:spPr>
            <a:xfrm>
              <a:off x="836200" y="36998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04" name="Google Shape;2104;p34"/>
            <p:cNvSpPr/>
            <p:nvPr/>
          </p:nvSpPr>
          <p:spPr>
            <a:xfrm>
              <a:off x="836200" y="385037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05" name="Google Shape;2105;p34"/>
            <p:cNvSpPr/>
            <p:nvPr/>
          </p:nvSpPr>
          <p:spPr>
            <a:xfrm>
              <a:off x="836200" y="400087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06" name="Google Shape;2106;p34"/>
            <p:cNvSpPr/>
            <p:nvPr/>
          </p:nvSpPr>
          <p:spPr>
            <a:xfrm>
              <a:off x="836200" y="41514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07" name="Google Shape;2107;p34"/>
            <p:cNvSpPr/>
            <p:nvPr/>
          </p:nvSpPr>
          <p:spPr>
            <a:xfrm>
              <a:off x="836200" y="430190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08" name="Google Shape;2108;p34"/>
            <p:cNvSpPr/>
            <p:nvPr/>
          </p:nvSpPr>
          <p:spPr>
            <a:xfrm>
              <a:off x="836200" y="44524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09" name="Google Shape;2109;p34"/>
            <p:cNvSpPr/>
            <p:nvPr/>
          </p:nvSpPr>
          <p:spPr>
            <a:xfrm>
              <a:off x="836200" y="46029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10" name="Google Shape;2110;p34"/>
            <p:cNvSpPr/>
            <p:nvPr/>
          </p:nvSpPr>
          <p:spPr>
            <a:xfrm>
              <a:off x="836200" y="47534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11" name="Google Shape;2111;p34"/>
            <p:cNvSpPr/>
            <p:nvPr/>
          </p:nvSpPr>
          <p:spPr>
            <a:xfrm>
              <a:off x="836200" y="49039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12" name="Google Shape;2112;p34"/>
            <p:cNvSpPr/>
            <p:nvPr/>
          </p:nvSpPr>
          <p:spPr>
            <a:xfrm>
              <a:off x="836200" y="505445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13" name="Google Shape;2113;p34"/>
            <p:cNvSpPr/>
            <p:nvPr/>
          </p:nvSpPr>
          <p:spPr>
            <a:xfrm>
              <a:off x="836200" y="520497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14" name="Google Shape;2114;p34"/>
            <p:cNvSpPr/>
            <p:nvPr/>
          </p:nvSpPr>
          <p:spPr>
            <a:xfrm>
              <a:off x="836200" y="53554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15" name="Google Shape;2115;p34"/>
            <p:cNvSpPr/>
            <p:nvPr/>
          </p:nvSpPr>
          <p:spPr>
            <a:xfrm>
              <a:off x="986700" y="388625"/>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16" name="Google Shape;2116;p34"/>
            <p:cNvSpPr/>
            <p:nvPr/>
          </p:nvSpPr>
          <p:spPr>
            <a:xfrm>
              <a:off x="986700" y="539125"/>
              <a:ext cx="121400" cy="121425"/>
            </a:xfrm>
            <a:custGeom>
              <a:avLst/>
              <a:gdLst/>
              <a:ahLst/>
              <a:cxnLst/>
              <a:rect l="l" t="t" r="r" b="b"/>
              <a:pathLst>
                <a:path w="4856" h="4857"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17" name="Google Shape;2117;p34"/>
            <p:cNvSpPr/>
            <p:nvPr/>
          </p:nvSpPr>
          <p:spPr>
            <a:xfrm>
              <a:off x="986700" y="840150"/>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18" name="Google Shape;2118;p34"/>
            <p:cNvSpPr/>
            <p:nvPr/>
          </p:nvSpPr>
          <p:spPr>
            <a:xfrm>
              <a:off x="986700" y="114117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19" name="Google Shape;2119;p34"/>
            <p:cNvSpPr/>
            <p:nvPr/>
          </p:nvSpPr>
          <p:spPr>
            <a:xfrm>
              <a:off x="986700" y="1291700"/>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20" name="Google Shape;2120;p34"/>
            <p:cNvSpPr/>
            <p:nvPr/>
          </p:nvSpPr>
          <p:spPr>
            <a:xfrm>
              <a:off x="986700" y="1743225"/>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21" name="Google Shape;2121;p34"/>
            <p:cNvSpPr/>
            <p:nvPr/>
          </p:nvSpPr>
          <p:spPr>
            <a:xfrm>
              <a:off x="986700" y="189372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22" name="Google Shape;2122;p34"/>
            <p:cNvSpPr/>
            <p:nvPr/>
          </p:nvSpPr>
          <p:spPr>
            <a:xfrm>
              <a:off x="986700" y="2194750"/>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23" name="Google Shape;2123;p34"/>
            <p:cNvSpPr/>
            <p:nvPr/>
          </p:nvSpPr>
          <p:spPr>
            <a:xfrm>
              <a:off x="986700" y="234527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24" name="Google Shape;2124;p34"/>
            <p:cNvSpPr/>
            <p:nvPr/>
          </p:nvSpPr>
          <p:spPr>
            <a:xfrm>
              <a:off x="986700" y="249577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25" name="Google Shape;2125;p34"/>
            <p:cNvSpPr/>
            <p:nvPr/>
          </p:nvSpPr>
          <p:spPr>
            <a:xfrm>
              <a:off x="986700" y="2796800"/>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26" name="Google Shape;2126;p34"/>
            <p:cNvSpPr/>
            <p:nvPr/>
          </p:nvSpPr>
          <p:spPr>
            <a:xfrm>
              <a:off x="986700" y="2947300"/>
              <a:ext cx="121400" cy="121425"/>
            </a:xfrm>
            <a:custGeom>
              <a:avLst/>
              <a:gdLst/>
              <a:ahLst/>
              <a:cxnLst/>
              <a:rect l="l" t="t" r="r" b="b"/>
              <a:pathLst>
                <a:path w="4856" h="4857"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27" name="Google Shape;2127;p34"/>
            <p:cNvSpPr/>
            <p:nvPr/>
          </p:nvSpPr>
          <p:spPr>
            <a:xfrm>
              <a:off x="986700" y="309782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28" name="Google Shape;2128;p34"/>
            <p:cNvSpPr/>
            <p:nvPr/>
          </p:nvSpPr>
          <p:spPr>
            <a:xfrm>
              <a:off x="986700" y="3549350"/>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29" name="Google Shape;2129;p34"/>
            <p:cNvSpPr/>
            <p:nvPr/>
          </p:nvSpPr>
          <p:spPr>
            <a:xfrm>
              <a:off x="986700" y="369987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30" name="Google Shape;2130;p34"/>
            <p:cNvSpPr/>
            <p:nvPr/>
          </p:nvSpPr>
          <p:spPr>
            <a:xfrm>
              <a:off x="986700" y="3850375"/>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31" name="Google Shape;2131;p34"/>
            <p:cNvSpPr/>
            <p:nvPr/>
          </p:nvSpPr>
          <p:spPr>
            <a:xfrm>
              <a:off x="986700" y="4151400"/>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32" name="Google Shape;2132;p34"/>
            <p:cNvSpPr/>
            <p:nvPr/>
          </p:nvSpPr>
          <p:spPr>
            <a:xfrm>
              <a:off x="986700" y="4301900"/>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33" name="Google Shape;2133;p34"/>
            <p:cNvSpPr/>
            <p:nvPr/>
          </p:nvSpPr>
          <p:spPr>
            <a:xfrm>
              <a:off x="986700" y="445242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34" name="Google Shape;2134;p34"/>
            <p:cNvSpPr/>
            <p:nvPr/>
          </p:nvSpPr>
          <p:spPr>
            <a:xfrm>
              <a:off x="986700" y="460292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35" name="Google Shape;2135;p34"/>
            <p:cNvSpPr/>
            <p:nvPr/>
          </p:nvSpPr>
          <p:spPr>
            <a:xfrm>
              <a:off x="986700" y="4903950"/>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36" name="Google Shape;2136;p34"/>
            <p:cNvSpPr/>
            <p:nvPr/>
          </p:nvSpPr>
          <p:spPr>
            <a:xfrm>
              <a:off x="986700" y="5054450"/>
              <a:ext cx="121400" cy="121425"/>
            </a:xfrm>
            <a:custGeom>
              <a:avLst/>
              <a:gdLst/>
              <a:ahLst/>
              <a:cxnLst/>
              <a:rect l="l" t="t" r="r" b="b"/>
              <a:pathLst>
                <a:path w="4856" h="4857"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37" name="Google Shape;2137;p34"/>
            <p:cNvSpPr/>
            <p:nvPr/>
          </p:nvSpPr>
          <p:spPr>
            <a:xfrm>
              <a:off x="986700" y="535547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38" name="Google Shape;2138;p34"/>
            <p:cNvSpPr/>
            <p:nvPr/>
          </p:nvSpPr>
          <p:spPr>
            <a:xfrm>
              <a:off x="1137200" y="23812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39" name="Google Shape;2139;p34"/>
            <p:cNvSpPr/>
            <p:nvPr/>
          </p:nvSpPr>
          <p:spPr>
            <a:xfrm>
              <a:off x="1137200" y="539125"/>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40" name="Google Shape;2140;p34"/>
            <p:cNvSpPr/>
            <p:nvPr/>
          </p:nvSpPr>
          <p:spPr>
            <a:xfrm>
              <a:off x="1137200" y="99067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41" name="Google Shape;2141;p34"/>
            <p:cNvSpPr/>
            <p:nvPr/>
          </p:nvSpPr>
          <p:spPr>
            <a:xfrm>
              <a:off x="1137200" y="114117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42" name="Google Shape;2142;p34"/>
            <p:cNvSpPr/>
            <p:nvPr/>
          </p:nvSpPr>
          <p:spPr>
            <a:xfrm>
              <a:off x="1137200" y="1442200"/>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43" name="Google Shape;2143;p34"/>
            <p:cNvSpPr/>
            <p:nvPr/>
          </p:nvSpPr>
          <p:spPr>
            <a:xfrm>
              <a:off x="1137200" y="1592700"/>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44" name="Google Shape;2144;p34"/>
            <p:cNvSpPr/>
            <p:nvPr/>
          </p:nvSpPr>
          <p:spPr>
            <a:xfrm>
              <a:off x="1137200" y="219475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45" name="Google Shape;2145;p34"/>
            <p:cNvSpPr/>
            <p:nvPr/>
          </p:nvSpPr>
          <p:spPr>
            <a:xfrm>
              <a:off x="1137200" y="234527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46" name="Google Shape;2146;p34"/>
            <p:cNvSpPr/>
            <p:nvPr/>
          </p:nvSpPr>
          <p:spPr>
            <a:xfrm>
              <a:off x="1137200" y="249577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47" name="Google Shape;2147;p34"/>
            <p:cNvSpPr/>
            <p:nvPr/>
          </p:nvSpPr>
          <p:spPr>
            <a:xfrm>
              <a:off x="1137200" y="2646275"/>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48" name="Google Shape;2148;p34"/>
            <p:cNvSpPr/>
            <p:nvPr/>
          </p:nvSpPr>
          <p:spPr>
            <a:xfrm>
              <a:off x="1137200" y="2947300"/>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49" name="Google Shape;2149;p34"/>
            <p:cNvSpPr/>
            <p:nvPr/>
          </p:nvSpPr>
          <p:spPr>
            <a:xfrm>
              <a:off x="1137200" y="324832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50" name="Google Shape;2150;p34"/>
            <p:cNvSpPr/>
            <p:nvPr/>
          </p:nvSpPr>
          <p:spPr>
            <a:xfrm>
              <a:off x="1137200" y="33988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51" name="Google Shape;2151;p34"/>
            <p:cNvSpPr/>
            <p:nvPr/>
          </p:nvSpPr>
          <p:spPr>
            <a:xfrm>
              <a:off x="1137200" y="369987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52" name="Google Shape;2152;p34"/>
            <p:cNvSpPr/>
            <p:nvPr/>
          </p:nvSpPr>
          <p:spPr>
            <a:xfrm>
              <a:off x="1137200" y="385037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53" name="Google Shape;2153;p34"/>
            <p:cNvSpPr/>
            <p:nvPr/>
          </p:nvSpPr>
          <p:spPr>
            <a:xfrm>
              <a:off x="1137200" y="4000875"/>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54" name="Google Shape;2154;p34"/>
            <p:cNvSpPr/>
            <p:nvPr/>
          </p:nvSpPr>
          <p:spPr>
            <a:xfrm>
              <a:off x="1137200" y="4151400"/>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55" name="Google Shape;2155;p34"/>
            <p:cNvSpPr/>
            <p:nvPr/>
          </p:nvSpPr>
          <p:spPr>
            <a:xfrm>
              <a:off x="1137200" y="460292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56" name="Google Shape;2156;p34"/>
            <p:cNvSpPr/>
            <p:nvPr/>
          </p:nvSpPr>
          <p:spPr>
            <a:xfrm>
              <a:off x="1137200" y="47534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57" name="Google Shape;2157;p34"/>
            <p:cNvSpPr/>
            <p:nvPr/>
          </p:nvSpPr>
          <p:spPr>
            <a:xfrm>
              <a:off x="1137200" y="5054450"/>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58" name="Google Shape;2158;p34"/>
            <p:cNvSpPr/>
            <p:nvPr/>
          </p:nvSpPr>
          <p:spPr>
            <a:xfrm>
              <a:off x="1137200" y="520497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59" name="Google Shape;2159;p34"/>
            <p:cNvSpPr/>
            <p:nvPr/>
          </p:nvSpPr>
          <p:spPr>
            <a:xfrm>
              <a:off x="1137200" y="535547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2160" name="Google Shape;2160;p34"/>
          <p:cNvGrpSpPr/>
          <p:nvPr/>
        </p:nvGrpSpPr>
        <p:grpSpPr>
          <a:xfrm rot="10800000">
            <a:off x="6659535" y="28698"/>
            <a:ext cx="2309844" cy="5086302"/>
            <a:chOff x="986700" y="238125"/>
            <a:chExt cx="2379075" cy="5238750"/>
          </a:xfrm>
        </p:grpSpPr>
        <p:sp>
          <p:nvSpPr>
            <p:cNvPr id="2161" name="Google Shape;2161;p34"/>
            <p:cNvSpPr/>
            <p:nvPr/>
          </p:nvSpPr>
          <p:spPr>
            <a:xfrm>
              <a:off x="986700" y="23812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62" name="Google Shape;2162;p34"/>
            <p:cNvSpPr/>
            <p:nvPr/>
          </p:nvSpPr>
          <p:spPr>
            <a:xfrm>
              <a:off x="986700" y="689650"/>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63" name="Google Shape;2163;p34"/>
            <p:cNvSpPr/>
            <p:nvPr/>
          </p:nvSpPr>
          <p:spPr>
            <a:xfrm>
              <a:off x="986700" y="99067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64" name="Google Shape;2164;p34"/>
            <p:cNvSpPr/>
            <p:nvPr/>
          </p:nvSpPr>
          <p:spPr>
            <a:xfrm>
              <a:off x="986700" y="1442200"/>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65" name="Google Shape;2165;p34"/>
            <p:cNvSpPr/>
            <p:nvPr/>
          </p:nvSpPr>
          <p:spPr>
            <a:xfrm>
              <a:off x="986700" y="1592700"/>
              <a:ext cx="121400" cy="121425"/>
            </a:xfrm>
            <a:custGeom>
              <a:avLst/>
              <a:gdLst/>
              <a:ahLst/>
              <a:cxnLst/>
              <a:rect l="l" t="t" r="r" b="b"/>
              <a:pathLst>
                <a:path w="4856" h="4857" extrusionOk="0">
                  <a:moveTo>
                    <a:pt x="0" y="1"/>
                  </a:moveTo>
                  <a:lnTo>
                    <a:pt x="0"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66" name="Google Shape;2166;p34"/>
            <p:cNvSpPr/>
            <p:nvPr/>
          </p:nvSpPr>
          <p:spPr>
            <a:xfrm>
              <a:off x="986700" y="2044250"/>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67" name="Google Shape;2167;p34"/>
            <p:cNvSpPr/>
            <p:nvPr/>
          </p:nvSpPr>
          <p:spPr>
            <a:xfrm>
              <a:off x="986700" y="2646275"/>
              <a:ext cx="121400" cy="121425"/>
            </a:xfrm>
            <a:custGeom>
              <a:avLst/>
              <a:gdLst/>
              <a:ahLst/>
              <a:cxnLst/>
              <a:rect l="l" t="t" r="r" b="b"/>
              <a:pathLst>
                <a:path w="4856" h="4857" extrusionOk="0">
                  <a:moveTo>
                    <a:pt x="0" y="1"/>
                  </a:moveTo>
                  <a:lnTo>
                    <a:pt x="0"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68" name="Google Shape;2168;p34"/>
            <p:cNvSpPr/>
            <p:nvPr/>
          </p:nvSpPr>
          <p:spPr>
            <a:xfrm>
              <a:off x="986700" y="324832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69" name="Google Shape;2169;p34"/>
            <p:cNvSpPr/>
            <p:nvPr/>
          </p:nvSpPr>
          <p:spPr>
            <a:xfrm>
              <a:off x="986700" y="3398850"/>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70" name="Google Shape;2170;p34"/>
            <p:cNvSpPr/>
            <p:nvPr/>
          </p:nvSpPr>
          <p:spPr>
            <a:xfrm>
              <a:off x="986700" y="4000875"/>
              <a:ext cx="121400" cy="121425"/>
            </a:xfrm>
            <a:custGeom>
              <a:avLst/>
              <a:gdLst/>
              <a:ahLst/>
              <a:cxnLst/>
              <a:rect l="l" t="t" r="r" b="b"/>
              <a:pathLst>
                <a:path w="4856" h="4857" extrusionOk="0">
                  <a:moveTo>
                    <a:pt x="0" y="1"/>
                  </a:moveTo>
                  <a:lnTo>
                    <a:pt x="0"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71" name="Google Shape;2171;p34"/>
            <p:cNvSpPr/>
            <p:nvPr/>
          </p:nvSpPr>
          <p:spPr>
            <a:xfrm>
              <a:off x="986700" y="4753450"/>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72" name="Google Shape;2172;p34"/>
            <p:cNvSpPr/>
            <p:nvPr/>
          </p:nvSpPr>
          <p:spPr>
            <a:xfrm>
              <a:off x="986700" y="5204975"/>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73" name="Google Shape;2173;p34"/>
            <p:cNvSpPr/>
            <p:nvPr/>
          </p:nvSpPr>
          <p:spPr>
            <a:xfrm>
              <a:off x="1137200" y="38862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74" name="Google Shape;2174;p34"/>
            <p:cNvSpPr/>
            <p:nvPr/>
          </p:nvSpPr>
          <p:spPr>
            <a:xfrm>
              <a:off x="1137200" y="6896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75" name="Google Shape;2175;p34"/>
            <p:cNvSpPr/>
            <p:nvPr/>
          </p:nvSpPr>
          <p:spPr>
            <a:xfrm>
              <a:off x="1137200" y="84015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76" name="Google Shape;2176;p34"/>
            <p:cNvSpPr/>
            <p:nvPr/>
          </p:nvSpPr>
          <p:spPr>
            <a:xfrm>
              <a:off x="1137200" y="129170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77" name="Google Shape;2177;p34"/>
            <p:cNvSpPr/>
            <p:nvPr/>
          </p:nvSpPr>
          <p:spPr>
            <a:xfrm>
              <a:off x="1137200" y="174322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78" name="Google Shape;2178;p34"/>
            <p:cNvSpPr/>
            <p:nvPr/>
          </p:nvSpPr>
          <p:spPr>
            <a:xfrm>
              <a:off x="1137200" y="189372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79" name="Google Shape;2179;p34"/>
            <p:cNvSpPr/>
            <p:nvPr/>
          </p:nvSpPr>
          <p:spPr>
            <a:xfrm>
              <a:off x="1137200" y="20442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80" name="Google Shape;2180;p34"/>
            <p:cNvSpPr/>
            <p:nvPr/>
          </p:nvSpPr>
          <p:spPr>
            <a:xfrm>
              <a:off x="1137200" y="2796800"/>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81" name="Google Shape;2181;p34"/>
            <p:cNvSpPr/>
            <p:nvPr/>
          </p:nvSpPr>
          <p:spPr>
            <a:xfrm>
              <a:off x="1137200" y="309782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82" name="Google Shape;2182;p34"/>
            <p:cNvSpPr/>
            <p:nvPr/>
          </p:nvSpPr>
          <p:spPr>
            <a:xfrm>
              <a:off x="1137200" y="354935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83" name="Google Shape;2183;p34"/>
            <p:cNvSpPr/>
            <p:nvPr/>
          </p:nvSpPr>
          <p:spPr>
            <a:xfrm>
              <a:off x="1137200" y="430190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84" name="Google Shape;2184;p34"/>
            <p:cNvSpPr/>
            <p:nvPr/>
          </p:nvSpPr>
          <p:spPr>
            <a:xfrm>
              <a:off x="1137200" y="445242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85" name="Google Shape;2185;p34"/>
            <p:cNvSpPr/>
            <p:nvPr/>
          </p:nvSpPr>
          <p:spPr>
            <a:xfrm>
              <a:off x="1137200" y="490395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86" name="Google Shape;2186;p34"/>
            <p:cNvSpPr/>
            <p:nvPr/>
          </p:nvSpPr>
          <p:spPr>
            <a:xfrm>
              <a:off x="1287725" y="2381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87" name="Google Shape;2187;p34"/>
            <p:cNvSpPr/>
            <p:nvPr/>
          </p:nvSpPr>
          <p:spPr>
            <a:xfrm>
              <a:off x="1287725" y="53912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88" name="Google Shape;2188;p34"/>
            <p:cNvSpPr/>
            <p:nvPr/>
          </p:nvSpPr>
          <p:spPr>
            <a:xfrm>
              <a:off x="1287725" y="9906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89" name="Google Shape;2189;p34"/>
            <p:cNvSpPr/>
            <p:nvPr/>
          </p:nvSpPr>
          <p:spPr>
            <a:xfrm>
              <a:off x="1287725" y="11411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90" name="Google Shape;2190;p34"/>
            <p:cNvSpPr/>
            <p:nvPr/>
          </p:nvSpPr>
          <p:spPr>
            <a:xfrm>
              <a:off x="1287725" y="14422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91" name="Google Shape;2191;p34"/>
            <p:cNvSpPr/>
            <p:nvPr/>
          </p:nvSpPr>
          <p:spPr>
            <a:xfrm>
              <a:off x="1287725" y="159270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92" name="Google Shape;2192;p34"/>
            <p:cNvSpPr/>
            <p:nvPr/>
          </p:nvSpPr>
          <p:spPr>
            <a:xfrm>
              <a:off x="1287725" y="21947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93" name="Google Shape;2193;p34"/>
            <p:cNvSpPr/>
            <p:nvPr/>
          </p:nvSpPr>
          <p:spPr>
            <a:xfrm>
              <a:off x="1287725" y="23452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94" name="Google Shape;2194;p34"/>
            <p:cNvSpPr/>
            <p:nvPr/>
          </p:nvSpPr>
          <p:spPr>
            <a:xfrm>
              <a:off x="1287725" y="264627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95" name="Google Shape;2195;p34"/>
            <p:cNvSpPr/>
            <p:nvPr/>
          </p:nvSpPr>
          <p:spPr>
            <a:xfrm>
              <a:off x="1287725" y="27968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96" name="Google Shape;2196;p34"/>
            <p:cNvSpPr/>
            <p:nvPr/>
          </p:nvSpPr>
          <p:spPr>
            <a:xfrm>
              <a:off x="1287725" y="30978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97" name="Google Shape;2197;p34"/>
            <p:cNvSpPr/>
            <p:nvPr/>
          </p:nvSpPr>
          <p:spPr>
            <a:xfrm>
              <a:off x="1287725" y="32483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98" name="Google Shape;2198;p34"/>
            <p:cNvSpPr/>
            <p:nvPr/>
          </p:nvSpPr>
          <p:spPr>
            <a:xfrm>
              <a:off x="1287725" y="33988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99" name="Google Shape;2199;p34"/>
            <p:cNvSpPr/>
            <p:nvPr/>
          </p:nvSpPr>
          <p:spPr>
            <a:xfrm>
              <a:off x="1287725" y="35493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00" name="Google Shape;2200;p34"/>
            <p:cNvSpPr/>
            <p:nvPr/>
          </p:nvSpPr>
          <p:spPr>
            <a:xfrm>
              <a:off x="1287725" y="400087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01" name="Google Shape;2201;p34"/>
            <p:cNvSpPr/>
            <p:nvPr/>
          </p:nvSpPr>
          <p:spPr>
            <a:xfrm>
              <a:off x="1287725" y="41514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02" name="Google Shape;2202;p34"/>
            <p:cNvSpPr/>
            <p:nvPr/>
          </p:nvSpPr>
          <p:spPr>
            <a:xfrm>
              <a:off x="1287725" y="430190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03" name="Google Shape;2203;p34"/>
            <p:cNvSpPr/>
            <p:nvPr/>
          </p:nvSpPr>
          <p:spPr>
            <a:xfrm>
              <a:off x="1287725" y="46029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04" name="Google Shape;2204;p34"/>
            <p:cNvSpPr/>
            <p:nvPr/>
          </p:nvSpPr>
          <p:spPr>
            <a:xfrm>
              <a:off x="1287725" y="49039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05" name="Google Shape;2205;p34"/>
            <p:cNvSpPr/>
            <p:nvPr/>
          </p:nvSpPr>
          <p:spPr>
            <a:xfrm>
              <a:off x="1287725" y="53554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06" name="Google Shape;2206;p34"/>
            <p:cNvSpPr/>
            <p:nvPr/>
          </p:nvSpPr>
          <p:spPr>
            <a:xfrm>
              <a:off x="1438225" y="23812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07" name="Google Shape;2207;p34"/>
            <p:cNvSpPr/>
            <p:nvPr/>
          </p:nvSpPr>
          <p:spPr>
            <a:xfrm>
              <a:off x="1438225" y="539125"/>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08" name="Google Shape;2208;p34"/>
            <p:cNvSpPr/>
            <p:nvPr/>
          </p:nvSpPr>
          <p:spPr>
            <a:xfrm>
              <a:off x="1438225" y="68965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09" name="Google Shape;2209;p34"/>
            <p:cNvSpPr/>
            <p:nvPr/>
          </p:nvSpPr>
          <p:spPr>
            <a:xfrm>
              <a:off x="1438225" y="8401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10" name="Google Shape;2210;p34"/>
            <p:cNvSpPr/>
            <p:nvPr/>
          </p:nvSpPr>
          <p:spPr>
            <a:xfrm>
              <a:off x="1438225" y="99067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11" name="Google Shape;2211;p34"/>
            <p:cNvSpPr/>
            <p:nvPr/>
          </p:nvSpPr>
          <p:spPr>
            <a:xfrm>
              <a:off x="1438225" y="114117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12" name="Google Shape;2212;p34"/>
            <p:cNvSpPr/>
            <p:nvPr/>
          </p:nvSpPr>
          <p:spPr>
            <a:xfrm>
              <a:off x="1438225" y="129170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13" name="Google Shape;2213;p34"/>
            <p:cNvSpPr/>
            <p:nvPr/>
          </p:nvSpPr>
          <p:spPr>
            <a:xfrm>
              <a:off x="1438225" y="1442200"/>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14" name="Google Shape;2214;p34"/>
            <p:cNvSpPr/>
            <p:nvPr/>
          </p:nvSpPr>
          <p:spPr>
            <a:xfrm>
              <a:off x="1438225" y="1592700"/>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15" name="Google Shape;2215;p34"/>
            <p:cNvSpPr/>
            <p:nvPr/>
          </p:nvSpPr>
          <p:spPr>
            <a:xfrm>
              <a:off x="1438225" y="1743225"/>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16" name="Google Shape;2216;p34"/>
            <p:cNvSpPr/>
            <p:nvPr/>
          </p:nvSpPr>
          <p:spPr>
            <a:xfrm>
              <a:off x="1438225" y="189372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17" name="Google Shape;2217;p34"/>
            <p:cNvSpPr/>
            <p:nvPr/>
          </p:nvSpPr>
          <p:spPr>
            <a:xfrm>
              <a:off x="1438225" y="204425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18" name="Google Shape;2218;p34"/>
            <p:cNvSpPr/>
            <p:nvPr/>
          </p:nvSpPr>
          <p:spPr>
            <a:xfrm>
              <a:off x="1438225" y="21947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19" name="Google Shape;2219;p34"/>
            <p:cNvSpPr/>
            <p:nvPr/>
          </p:nvSpPr>
          <p:spPr>
            <a:xfrm>
              <a:off x="1438225" y="249577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20" name="Google Shape;2220;p34"/>
            <p:cNvSpPr/>
            <p:nvPr/>
          </p:nvSpPr>
          <p:spPr>
            <a:xfrm>
              <a:off x="1438225" y="2646275"/>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21" name="Google Shape;2221;p34"/>
            <p:cNvSpPr/>
            <p:nvPr/>
          </p:nvSpPr>
          <p:spPr>
            <a:xfrm>
              <a:off x="1438225" y="2947300"/>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22" name="Google Shape;2222;p34"/>
            <p:cNvSpPr/>
            <p:nvPr/>
          </p:nvSpPr>
          <p:spPr>
            <a:xfrm>
              <a:off x="1438225" y="309782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23" name="Google Shape;2223;p34"/>
            <p:cNvSpPr/>
            <p:nvPr/>
          </p:nvSpPr>
          <p:spPr>
            <a:xfrm>
              <a:off x="1438225" y="324832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24" name="Google Shape;2224;p34"/>
            <p:cNvSpPr/>
            <p:nvPr/>
          </p:nvSpPr>
          <p:spPr>
            <a:xfrm>
              <a:off x="1438225" y="339885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25" name="Google Shape;2225;p34"/>
            <p:cNvSpPr/>
            <p:nvPr/>
          </p:nvSpPr>
          <p:spPr>
            <a:xfrm>
              <a:off x="1438225" y="35493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26" name="Google Shape;2226;p34"/>
            <p:cNvSpPr/>
            <p:nvPr/>
          </p:nvSpPr>
          <p:spPr>
            <a:xfrm>
              <a:off x="1438225" y="369987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27" name="Google Shape;2227;p34"/>
            <p:cNvSpPr/>
            <p:nvPr/>
          </p:nvSpPr>
          <p:spPr>
            <a:xfrm>
              <a:off x="1438225" y="3850375"/>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28" name="Google Shape;2228;p34"/>
            <p:cNvSpPr/>
            <p:nvPr/>
          </p:nvSpPr>
          <p:spPr>
            <a:xfrm>
              <a:off x="1438225" y="4000875"/>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29" name="Google Shape;2229;p34"/>
            <p:cNvSpPr/>
            <p:nvPr/>
          </p:nvSpPr>
          <p:spPr>
            <a:xfrm>
              <a:off x="1438225" y="430190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30" name="Google Shape;2230;p34"/>
            <p:cNvSpPr/>
            <p:nvPr/>
          </p:nvSpPr>
          <p:spPr>
            <a:xfrm>
              <a:off x="1438225" y="445242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31" name="Google Shape;2231;p34"/>
            <p:cNvSpPr/>
            <p:nvPr/>
          </p:nvSpPr>
          <p:spPr>
            <a:xfrm>
              <a:off x="1438225" y="460292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32" name="Google Shape;2232;p34"/>
            <p:cNvSpPr/>
            <p:nvPr/>
          </p:nvSpPr>
          <p:spPr>
            <a:xfrm>
              <a:off x="1438225" y="475345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33" name="Google Shape;2233;p34"/>
            <p:cNvSpPr/>
            <p:nvPr/>
          </p:nvSpPr>
          <p:spPr>
            <a:xfrm>
              <a:off x="1438225" y="49039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34" name="Google Shape;2234;p34"/>
            <p:cNvSpPr/>
            <p:nvPr/>
          </p:nvSpPr>
          <p:spPr>
            <a:xfrm>
              <a:off x="1438225" y="5054450"/>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35" name="Google Shape;2235;p34"/>
            <p:cNvSpPr/>
            <p:nvPr/>
          </p:nvSpPr>
          <p:spPr>
            <a:xfrm>
              <a:off x="1438225" y="5204975"/>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36" name="Google Shape;2236;p34"/>
            <p:cNvSpPr/>
            <p:nvPr/>
          </p:nvSpPr>
          <p:spPr>
            <a:xfrm>
              <a:off x="1438225" y="535547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37" name="Google Shape;2237;p34"/>
            <p:cNvSpPr/>
            <p:nvPr/>
          </p:nvSpPr>
          <p:spPr>
            <a:xfrm>
              <a:off x="1588750" y="2381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38" name="Google Shape;2238;p34"/>
            <p:cNvSpPr/>
            <p:nvPr/>
          </p:nvSpPr>
          <p:spPr>
            <a:xfrm>
              <a:off x="1588750" y="8401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39" name="Google Shape;2239;p34"/>
            <p:cNvSpPr/>
            <p:nvPr/>
          </p:nvSpPr>
          <p:spPr>
            <a:xfrm>
              <a:off x="1588750" y="9906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40" name="Google Shape;2240;p34"/>
            <p:cNvSpPr/>
            <p:nvPr/>
          </p:nvSpPr>
          <p:spPr>
            <a:xfrm>
              <a:off x="1588750" y="14422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41" name="Google Shape;2241;p34"/>
            <p:cNvSpPr/>
            <p:nvPr/>
          </p:nvSpPr>
          <p:spPr>
            <a:xfrm>
              <a:off x="1588750" y="174322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42" name="Google Shape;2242;p34"/>
            <p:cNvSpPr/>
            <p:nvPr/>
          </p:nvSpPr>
          <p:spPr>
            <a:xfrm>
              <a:off x="1588750" y="21947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43" name="Google Shape;2243;p34"/>
            <p:cNvSpPr/>
            <p:nvPr/>
          </p:nvSpPr>
          <p:spPr>
            <a:xfrm>
              <a:off x="1588750" y="24957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44" name="Google Shape;2244;p34"/>
            <p:cNvSpPr/>
            <p:nvPr/>
          </p:nvSpPr>
          <p:spPr>
            <a:xfrm>
              <a:off x="1588750" y="27968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45" name="Google Shape;2245;p34"/>
            <p:cNvSpPr/>
            <p:nvPr/>
          </p:nvSpPr>
          <p:spPr>
            <a:xfrm>
              <a:off x="1588750" y="294730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46" name="Google Shape;2246;p34"/>
            <p:cNvSpPr/>
            <p:nvPr/>
          </p:nvSpPr>
          <p:spPr>
            <a:xfrm>
              <a:off x="1588750" y="32483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47" name="Google Shape;2247;p34"/>
            <p:cNvSpPr/>
            <p:nvPr/>
          </p:nvSpPr>
          <p:spPr>
            <a:xfrm>
              <a:off x="1588750" y="33988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48" name="Google Shape;2248;p34"/>
            <p:cNvSpPr/>
            <p:nvPr/>
          </p:nvSpPr>
          <p:spPr>
            <a:xfrm>
              <a:off x="1588750" y="36998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49" name="Google Shape;2249;p34"/>
            <p:cNvSpPr/>
            <p:nvPr/>
          </p:nvSpPr>
          <p:spPr>
            <a:xfrm>
              <a:off x="1588750" y="385037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50" name="Google Shape;2250;p34"/>
            <p:cNvSpPr/>
            <p:nvPr/>
          </p:nvSpPr>
          <p:spPr>
            <a:xfrm>
              <a:off x="1588750" y="41514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51" name="Google Shape;2251;p34"/>
            <p:cNvSpPr/>
            <p:nvPr/>
          </p:nvSpPr>
          <p:spPr>
            <a:xfrm>
              <a:off x="1588750" y="430190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52" name="Google Shape;2252;p34"/>
            <p:cNvSpPr/>
            <p:nvPr/>
          </p:nvSpPr>
          <p:spPr>
            <a:xfrm>
              <a:off x="1588750" y="44524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53" name="Google Shape;2253;p34"/>
            <p:cNvSpPr/>
            <p:nvPr/>
          </p:nvSpPr>
          <p:spPr>
            <a:xfrm>
              <a:off x="1588750" y="46029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54" name="Google Shape;2254;p34"/>
            <p:cNvSpPr/>
            <p:nvPr/>
          </p:nvSpPr>
          <p:spPr>
            <a:xfrm>
              <a:off x="1588750" y="49039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55" name="Google Shape;2255;p34"/>
            <p:cNvSpPr/>
            <p:nvPr/>
          </p:nvSpPr>
          <p:spPr>
            <a:xfrm>
              <a:off x="1588750" y="520497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56" name="Google Shape;2256;p34"/>
            <p:cNvSpPr/>
            <p:nvPr/>
          </p:nvSpPr>
          <p:spPr>
            <a:xfrm>
              <a:off x="1739250" y="23812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57" name="Google Shape;2257;p34"/>
            <p:cNvSpPr/>
            <p:nvPr/>
          </p:nvSpPr>
          <p:spPr>
            <a:xfrm>
              <a:off x="1739250" y="8401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58" name="Google Shape;2258;p34"/>
            <p:cNvSpPr/>
            <p:nvPr/>
          </p:nvSpPr>
          <p:spPr>
            <a:xfrm>
              <a:off x="1739250" y="114117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59" name="Google Shape;2259;p34"/>
            <p:cNvSpPr/>
            <p:nvPr/>
          </p:nvSpPr>
          <p:spPr>
            <a:xfrm>
              <a:off x="1739250" y="1442200"/>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60" name="Google Shape;2260;p34"/>
            <p:cNvSpPr/>
            <p:nvPr/>
          </p:nvSpPr>
          <p:spPr>
            <a:xfrm>
              <a:off x="1739250" y="189372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61" name="Google Shape;2261;p34"/>
            <p:cNvSpPr/>
            <p:nvPr/>
          </p:nvSpPr>
          <p:spPr>
            <a:xfrm>
              <a:off x="1739250" y="249577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62" name="Google Shape;2262;p34"/>
            <p:cNvSpPr/>
            <p:nvPr/>
          </p:nvSpPr>
          <p:spPr>
            <a:xfrm>
              <a:off x="1739250" y="2646275"/>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63" name="Google Shape;2263;p34"/>
            <p:cNvSpPr/>
            <p:nvPr/>
          </p:nvSpPr>
          <p:spPr>
            <a:xfrm>
              <a:off x="1739250" y="369987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64" name="Google Shape;2264;p34"/>
            <p:cNvSpPr/>
            <p:nvPr/>
          </p:nvSpPr>
          <p:spPr>
            <a:xfrm>
              <a:off x="1739250" y="4151400"/>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65" name="Google Shape;2265;p34"/>
            <p:cNvSpPr/>
            <p:nvPr/>
          </p:nvSpPr>
          <p:spPr>
            <a:xfrm>
              <a:off x="1739250" y="49039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66" name="Google Shape;2266;p34"/>
            <p:cNvSpPr/>
            <p:nvPr/>
          </p:nvSpPr>
          <p:spPr>
            <a:xfrm>
              <a:off x="1739250" y="535547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67" name="Google Shape;2267;p34"/>
            <p:cNvSpPr/>
            <p:nvPr/>
          </p:nvSpPr>
          <p:spPr>
            <a:xfrm>
              <a:off x="1889750" y="38862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68" name="Google Shape;2268;p34"/>
            <p:cNvSpPr/>
            <p:nvPr/>
          </p:nvSpPr>
          <p:spPr>
            <a:xfrm>
              <a:off x="1889750" y="84015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69" name="Google Shape;2269;p34"/>
            <p:cNvSpPr/>
            <p:nvPr/>
          </p:nvSpPr>
          <p:spPr>
            <a:xfrm>
              <a:off x="1889750" y="33988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70" name="Google Shape;2270;p34"/>
            <p:cNvSpPr/>
            <p:nvPr/>
          </p:nvSpPr>
          <p:spPr>
            <a:xfrm>
              <a:off x="1889750" y="460292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71" name="Google Shape;2271;p34"/>
            <p:cNvSpPr/>
            <p:nvPr/>
          </p:nvSpPr>
          <p:spPr>
            <a:xfrm>
              <a:off x="1889750" y="520497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72" name="Google Shape;2272;p34"/>
            <p:cNvSpPr/>
            <p:nvPr/>
          </p:nvSpPr>
          <p:spPr>
            <a:xfrm>
              <a:off x="2040275" y="689650"/>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73" name="Google Shape;2273;p34"/>
            <p:cNvSpPr/>
            <p:nvPr/>
          </p:nvSpPr>
          <p:spPr>
            <a:xfrm>
              <a:off x="2040275" y="189372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74" name="Google Shape;2274;p34"/>
            <p:cNvSpPr/>
            <p:nvPr/>
          </p:nvSpPr>
          <p:spPr>
            <a:xfrm>
              <a:off x="2040275" y="2796800"/>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75" name="Google Shape;2275;p34"/>
            <p:cNvSpPr/>
            <p:nvPr/>
          </p:nvSpPr>
          <p:spPr>
            <a:xfrm>
              <a:off x="2190775" y="5054450"/>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76" name="Google Shape;2276;p34"/>
            <p:cNvSpPr/>
            <p:nvPr/>
          </p:nvSpPr>
          <p:spPr>
            <a:xfrm>
              <a:off x="2341300" y="47534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77" name="Google Shape;2277;p34"/>
            <p:cNvSpPr/>
            <p:nvPr/>
          </p:nvSpPr>
          <p:spPr>
            <a:xfrm>
              <a:off x="2642325" y="264627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78" name="Google Shape;2278;p34"/>
            <p:cNvSpPr/>
            <p:nvPr/>
          </p:nvSpPr>
          <p:spPr>
            <a:xfrm>
              <a:off x="2642325" y="520497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79" name="Google Shape;2279;p34"/>
            <p:cNvSpPr/>
            <p:nvPr/>
          </p:nvSpPr>
          <p:spPr>
            <a:xfrm>
              <a:off x="3244350" y="99067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2280" name="Google Shape;2280;p34"/>
          <p:cNvGrpSpPr/>
          <p:nvPr/>
        </p:nvGrpSpPr>
        <p:grpSpPr>
          <a:xfrm rot="10800000">
            <a:off x="6367294" y="28698"/>
            <a:ext cx="2017554" cy="5086302"/>
            <a:chOff x="1588750" y="238125"/>
            <a:chExt cx="2078025" cy="5238750"/>
          </a:xfrm>
        </p:grpSpPr>
        <p:sp>
          <p:nvSpPr>
            <p:cNvPr id="2281" name="Google Shape;2281;p34"/>
            <p:cNvSpPr/>
            <p:nvPr/>
          </p:nvSpPr>
          <p:spPr>
            <a:xfrm>
              <a:off x="1588750" y="129170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82" name="Google Shape;2282;p34"/>
            <p:cNvSpPr/>
            <p:nvPr/>
          </p:nvSpPr>
          <p:spPr>
            <a:xfrm>
              <a:off x="1588750" y="159270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83" name="Google Shape;2283;p34"/>
            <p:cNvSpPr/>
            <p:nvPr/>
          </p:nvSpPr>
          <p:spPr>
            <a:xfrm>
              <a:off x="1588750" y="264627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84" name="Google Shape;2284;p34"/>
            <p:cNvSpPr/>
            <p:nvPr/>
          </p:nvSpPr>
          <p:spPr>
            <a:xfrm>
              <a:off x="1588750" y="400087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85" name="Google Shape;2285;p34"/>
            <p:cNvSpPr/>
            <p:nvPr/>
          </p:nvSpPr>
          <p:spPr>
            <a:xfrm>
              <a:off x="1588750" y="47534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86" name="Google Shape;2286;p34"/>
            <p:cNvSpPr/>
            <p:nvPr/>
          </p:nvSpPr>
          <p:spPr>
            <a:xfrm>
              <a:off x="1588750" y="505445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87" name="Google Shape;2287;p34"/>
            <p:cNvSpPr/>
            <p:nvPr/>
          </p:nvSpPr>
          <p:spPr>
            <a:xfrm>
              <a:off x="1739250" y="539125"/>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88" name="Google Shape;2288;p34"/>
            <p:cNvSpPr/>
            <p:nvPr/>
          </p:nvSpPr>
          <p:spPr>
            <a:xfrm>
              <a:off x="1739250" y="129170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89" name="Google Shape;2289;p34"/>
            <p:cNvSpPr/>
            <p:nvPr/>
          </p:nvSpPr>
          <p:spPr>
            <a:xfrm>
              <a:off x="1739250" y="2796800"/>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90" name="Google Shape;2290;p34"/>
            <p:cNvSpPr/>
            <p:nvPr/>
          </p:nvSpPr>
          <p:spPr>
            <a:xfrm>
              <a:off x="1739250" y="339885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91" name="Google Shape;2291;p34"/>
            <p:cNvSpPr/>
            <p:nvPr/>
          </p:nvSpPr>
          <p:spPr>
            <a:xfrm>
              <a:off x="1739250" y="35493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92" name="Google Shape;2292;p34"/>
            <p:cNvSpPr/>
            <p:nvPr/>
          </p:nvSpPr>
          <p:spPr>
            <a:xfrm>
              <a:off x="1739250" y="430190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93" name="Google Shape;2293;p34"/>
            <p:cNvSpPr/>
            <p:nvPr/>
          </p:nvSpPr>
          <p:spPr>
            <a:xfrm>
              <a:off x="1739250" y="5204975"/>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94" name="Google Shape;2294;p34"/>
            <p:cNvSpPr/>
            <p:nvPr/>
          </p:nvSpPr>
          <p:spPr>
            <a:xfrm>
              <a:off x="1889750" y="23812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95" name="Google Shape;2295;p34"/>
            <p:cNvSpPr/>
            <p:nvPr/>
          </p:nvSpPr>
          <p:spPr>
            <a:xfrm>
              <a:off x="1889750" y="1442200"/>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96" name="Google Shape;2296;p34"/>
            <p:cNvSpPr/>
            <p:nvPr/>
          </p:nvSpPr>
          <p:spPr>
            <a:xfrm>
              <a:off x="1889750" y="174322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97" name="Google Shape;2297;p34"/>
            <p:cNvSpPr/>
            <p:nvPr/>
          </p:nvSpPr>
          <p:spPr>
            <a:xfrm>
              <a:off x="1889750" y="189372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98" name="Google Shape;2298;p34"/>
            <p:cNvSpPr/>
            <p:nvPr/>
          </p:nvSpPr>
          <p:spPr>
            <a:xfrm>
              <a:off x="1889750" y="20442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99" name="Google Shape;2299;p34"/>
            <p:cNvSpPr/>
            <p:nvPr/>
          </p:nvSpPr>
          <p:spPr>
            <a:xfrm>
              <a:off x="1889750" y="219475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00" name="Google Shape;2300;p34"/>
            <p:cNvSpPr/>
            <p:nvPr/>
          </p:nvSpPr>
          <p:spPr>
            <a:xfrm>
              <a:off x="1889750" y="234527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01" name="Google Shape;2301;p34"/>
            <p:cNvSpPr/>
            <p:nvPr/>
          </p:nvSpPr>
          <p:spPr>
            <a:xfrm>
              <a:off x="1889750" y="249577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02" name="Google Shape;2302;p34"/>
            <p:cNvSpPr/>
            <p:nvPr/>
          </p:nvSpPr>
          <p:spPr>
            <a:xfrm>
              <a:off x="1889750" y="2646275"/>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03" name="Google Shape;2303;p34"/>
            <p:cNvSpPr/>
            <p:nvPr/>
          </p:nvSpPr>
          <p:spPr>
            <a:xfrm>
              <a:off x="1889750" y="2796800"/>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04" name="Google Shape;2304;p34"/>
            <p:cNvSpPr/>
            <p:nvPr/>
          </p:nvSpPr>
          <p:spPr>
            <a:xfrm>
              <a:off x="1889750" y="2947300"/>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05" name="Google Shape;2305;p34"/>
            <p:cNvSpPr/>
            <p:nvPr/>
          </p:nvSpPr>
          <p:spPr>
            <a:xfrm>
              <a:off x="1889750" y="309782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06" name="Google Shape;2306;p34"/>
            <p:cNvSpPr/>
            <p:nvPr/>
          </p:nvSpPr>
          <p:spPr>
            <a:xfrm>
              <a:off x="1889750" y="385037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07" name="Google Shape;2307;p34"/>
            <p:cNvSpPr/>
            <p:nvPr/>
          </p:nvSpPr>
          <p:spPr>
            <a:xfrm>
              <a:off x="1889750" y="4000875"/>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08" name="Google Shape;2308;p34"/>
            <p:cNvSpPr/>
            <p:nvPr/>
          </p:nvSpPr>
          <p:spPr>
            <a:xfrm>
              <a:off x="1889750" y="4151400"/>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09" name="Google Shape;2309;p34"/>
            <p:cNvSpPr/>
            <p:nvPr/>
          </p:nvSpPr>
          <p:spPr>
            <a:xfrm>
              <a:off x="1889750" y="430190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10" name="Google Shape;2310;p34"/>
            <p:cNvSpPr/>
            <p:nvPr/>
          </p:nvSpPr>
          <p:spPr>
            <a:xfrm>
              <a:off x="1889750" y="445242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11" name="Google Shape;2311;p34"/>
            <p:cNvSpPr/>
            <p:nvPr/>
          </p:nvSpPr>
          <p:spPr>
            <a:xfrm>
              <a:off x="1889750" y="47534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12" name="Google Shape;2312;p34"/>
            <p:cNvSpPr/>
            <p:nvPr/>
          </p:nvSpPr>
          <p:spPr>
            <a:xfrm>
              <a:off x="1889750" y="490395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13" name="Google Shape;2313;p34"/>
            <p:cNvSpPr/>
            <p:nvPr/>
          </p:nvSpPr>
          <p:spPr>
            <a:xfrm>
              <a:off x="2040275" y="388625"/>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14" name="Google Shape;2314;p34"/>
            <p:cNvSpPr/>
            <p:nvPr/>
          </p:nvSpPr>
          <p:spPr>
            <a:xfrm>
              <a:off x="2040275" y="114117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15" name="Google Shape;2315;p34"/>
            <p:cNvSpPr/>
            <p:nvPr/>
          </p:nvSpPr>
          <p:spPr>
            <a:xfrm>
              <a:off x="2040275" y="1291700"/>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16" name="Google Shape;2316;p34"/>
            <p:cNvSpPr/>
            <p:nvPr/>
          </p:nvSpPr>
          <p:spPr>
            <a:xfrm>
              <a:off x="2040275" y="1442200"/>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17" name="Google Shape;2317;p34"/>
            <p:cNvSpPr/>
            <p:nvPr/>
          </p:nvSpPr>
          <p:spPr>
            <a:xfrm>
              <a:off x="2040275" y="1743225"/>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18" name="Google Shape;2318;p34"/>
            <p:cNvSpPr/>
            <p:nvPr/>
          </p:nvSpPr>
          <p:spPr>
            <a:xfrm>
              <a:off x="2040275" y="2044250"/>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19" name="Google Shape;2319;p34"/>
            <p:cNvSpPr/>
            <p:nvPr/>
          </p:nvSpPr>
          <p:spPr>
            <a:xfrm>
              <a:off x="2040275" y="2646275"/>
              <a:ext cx="121400" cy="121425"/>
            </a:xfrm>
            <a:custGeom>
              <a:avLst/>
              <a:gdLst/>
              <a:ahLst/>
              <a:cxnLst/>
              <a:rect l="l" t="t" r="r" b="b"/>
              <a:pathLst>
                <a:path w="4856" h="4857"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20" name="Google Shape;2320;p34"/>
            <p:cNvSpPr/>
            <p:nvPr/>
          </p:nvSpPr>
          <p:spPr>
            <a:xfrm>
              <a:off x="2040275" y="2947300"/>
              <a:ext cx="121400" cy="121425"/>
            </a:xfrm>
            <a:custGeom>
              <a:avLst/>
              <a:gdLst/>
              <a:ahLst/>
              <a:cxnLst/>
              <a:rect l="l" t="t" r="r" b="b"/>
              <a:pathLst>
                <a:path w="4856" h="4857"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21" name="Google Shape;2321;p34"/>
            <p:cNvSpPr/>
            <p:nvPr/>
          </p:nvSpPr>
          <p:spPr>
            <a:xfrm>
              <a:off x="2040275" y="309782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22" name="Google Shape;2322;p34"/>
            <p:cNvSpPr/>
            <p:nvPr/>
          </p:nvSpPr>
          <p:spPr>
            <a:xfrm>
              <a:off x="2040275" y="324832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23" name="Google Shape;2323;p34"/>
            <p:cNvSpPr/>
            <p:nvPr/>
          </p:nvSpPr>
          <p:spPr>
            <a:xfrm>
              <a:off x="2040275" y="3549350"/>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24" name="Google Shape;2324;p34"/>
            <p:cNvSpPr/>
            <p:nvPr/>
          </p:nvSpPr>
          <p:spPr>
            <a:xfrm>
              <a:off x="2040275" y="369987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25" name="Google Shape;2325;p34"/>
            <p:cNvSpPr/>
            <p:nvPr/>
          </p:nvSpPr>
          <p:spPr>
            <a:xfrm>
              <a:off x="2040275" y="3850375"/>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26" name="Google Shape;2326;p34"/>
            <p:cNvSpPr/>
            <p:nvPr/>
          </p:nvSpPr>
          <p:spPr>
            <a:xfrm>
              <a:off x="2040275" y="4000875"/>
              <a:ext cx="121400" cy="121425"/>
            </a:xfrm>
            <a:custGeom>
              <a:avLst/>
              <a:gdLst/>
              <a:ahLst/>
              <a:cxnLst/>
              <a:rect l="l" t="t" r="r" b="b"/>
              <a:pathLst>
                <a:path w="4856" h="4857"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27" name="Google Shape;2327;p34"/>
            <p:cNvSpPr/>
            <p:nvPr/>
          </p:nvSpPr>
          <p:spPr>
            <a:xfrm>
              <a:off x="2040275" y="4301900"/>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28" name="Google Shape;2328;p34"/>
            <p:cNvSpPr/>
            <p:nvPr/>
          </p:nvSpPr>
          <p:spPr>
            <a:xfrm>
              <a:off x="2040275" y="445242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29" name="Google Shape;2329;p34"/>
            <p:cNvSpPr/>
            <p:nvPr/>
          </p:nvSpPr>
          <p:spPr>
            <a:xfrm>
              <a:off x="2040275" y="4903950"/>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30" name="Google Shape;2330;p34"/>
            <p:cNvSpPr/>
            <p:nvPr/>
          </p:nvSpPr>
          <p:spPr>
            <a:xfrm>
              <a:off x="2040275" y="5054450"/>
              <a:ext cx="121400" cy="121425"/>
            </a:xfrm>
            <a:custGeom>
              <a:avLst/>
              <a:gdLst/>
              <a:ahLst/>
              <a:cxnLst/>
              <a:rect l="l" t="t" r="r" b="b"/>
              <a:pathLst>
                <a:path w="4856" h="4857"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31" name="Google Shape;2331;p34"/>
            <p:cNvSpPr/>
            <p:nvPr/>
          </p:nvSpPr>
          <p:spPr>
            <a:xfrm>
              <a:off x="2040275" y="5204975"/>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32" name="Google Shape;2332;p34"/>
            <p:cNvSpPr/>
            <p:nvPr/>
          </p:nvSpPr>
          <p:spPr>
            <a:xfrm>
              <a:off x="2190775" y="23812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33" name="Google Shape;2333;p34"/>
            <p:cNvSpPr/>
            <p:nvPr/>
          </p:nvSpPr>
          <p:spPr>
            <a:xfrm>
              <a:off x="2190775" y="6896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34" name="Google Shape;2334;p34"/>
            <p:cNvSpPr/>
            <p:nvPr/>
          </p:nvSpPr>
          <p:spPr>
            <a:xfrm>
              <a:off x="2190775" y="84015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35" name="Google Shape;2335;p34"/>
            <p:cNvSpPr/>
            <p:nvPr/>
          </p:nvSpPr>
          <p:spPr>
            <a:xfrm>
              <a:off x="2190775" y="114117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36" name="Google Shape;2336;p34"/>
            <p:cNvSpPr/>
            <p:nvPr/>
          </p:nvSpPr>
          <p:spPr>
            <a:xfrm>
              <a:off x="2190775" y="129170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37" name="Google Shape;2337;p34"/>
            <p:cNvSpPr/>
            <p:nvPr/>
          </p:nvSpPr>
          <p:spPr>
            <a:xfrm>
              <a:off x="2190775" y="1592700"/>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38" name="Google Shape;2338;p34"/>
            <p:cNvSpPr/>
            <p:nvPr/>
          </p:nvSpPr>
          <p:spPr>
            <a:xfrm>
              <a:off x="2190775" y="174322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39" name="Google Shape;2339;p34"/>
            <p:cNvSpPr/>
            <p:nvPr/>
          </p:nvSpPr>
          <p:spPr>
            <a:xfrm>
              <a:off x="2190775" y="189372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40" name="Google Shape;2340;p34"/>
            <p:cNvSpPr/>
            <p:nvPr/>
          </p:nvSpPr>
          <p:spPr>
            <a:xfrm>
              <a:off x="2190775" y="20442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41" name="Google Shape;2341;p34"/>
            <p:cNvSpPr/>
            <p:nvPr/>
          </p:nvSpPr>
          <p:spPr>
            <a:xfrm>
              <a:off x="2190775" y="219475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42" name="Google Shape;2342;p34"/>
            <p:cNvSpPr/>
            <p:nvPr/>
          </p:nvSpPr>
          <p:spPr>
            <a:xfrm>
              <a:off x="2190775" y="234527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43" name="Google Shape;2343;p34"/>
            <p:cNvSpPr/>
            <p:nvPr/>
          </p:nvSpPr>
          <p:spPr>
            <a:xfrm>
              <a:off x="2190775" y="249577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44" name="Google Shape;2344;p34"/>
            <p:cNvSpPr/>
            <p:nvPr/>
          </p:nvSpPr>
          <p:spPr>
            <a:xfrm>
              <a:off x="2190775" y="2796800"/>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45" name="Google Shape;2345;p34"/>
            <p:cNvSpPr/>
            <p:nvPr/>
          </p:nvSpPr>
          <p:spPr>
            <a:xfrm>
              <a:off x="2190775" y="309782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46" name="Google Shape;2346;p34"/>
            <p:cNvSpPr/>
            <p:nvPr/>
          </p:nvSpPr>
          <p:spPr>
            <a:xfrm>
              <a:off x="2190775" y="324832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47" name="Google Shape;2347;p34"/>
            <p:cNvSpPr/>
            <p:nvPr/>
          </p:nvSpPr>
          <p:spPr>
            <a:xfrm>
              <a:off x="2190775" y="33988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48" name="Google Shape;2348;p34"/>
            <p:cNvSpPr/>
            <p:nvPr/>
          </p:nvSpPr>
          <p:spPr>
            <a:xfrm>
              <a:off x="2190775" y="354935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49" name="Google Shape;2349;p34"/>
            <p:cNvSpPr/>
            <p:nvPr/>
          </p:nvSpPr>
          <p:spPr>
            <a:xfrm>
              <a:off x="2190775" y="369987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50" name="Google Shape;2350;p34"/>
            <p:cNvSpPr/>
            <p:nvPr/>
          </p:nvSpPr>
          <p:spPr>
            <a:xfrm>
              <a:off x="2190775" y="4000875"/>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51" name="Google Shape;2351;p34"/>
            <p:cNvSpPr/>
            <p:nvPr/>
          </p:nvSpPr>
          <p:spPr>
            <a:xfrm>
              <a:off x="2190775" y="4151400"/>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52" name="Google Shape;2352;p34"/>
            <p:cNvSpPr/>
            <p:nvPr/>
          </p:nvSpPr>
          <p:spPr>
            <a:xfrm>
              <a:off x="2190775" y="445242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53" name="Google Shape;2353;p34"/>
            <p:cNvSpPr/>
            <p:nvPr/>
          </p:nvSpPr>
          <p:spPr>
            <a:xfrm>
              <a:off x="2190775" y="460292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54" name="Google Shape;2354;p34"/>
            <p:cNvSpPr/>
            <p:nvPr/>
          </p:nvSpPr>
          <p:spPr>
            <a:xfrm>
              <a:off x="2190775" y="47534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55" name="Google Shape;2355;p34"/>
            <p:cNvSpPr/>
            <p:nvPr/>
          </p:nvSpPr>
          <p:spPr>
            <a:xfrm>
              <a:off x="2190775" y="520497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56" name="Google Shape;2356;p34"/>
            <p:cNvSpPr/>
            <p:nvPr/>
          </p:nvSpPr>
          <p:spPr>
            <a:xfrm>
              <a:off x="2190775" y="535547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57" name="Google Shape;2357;p34"/>
            <p:cNvSpPr/>
            <p:nvPr/>
          </p:nvSpPr>
          <p:spPr>
            <a:xfrm>
              <a:off x="2341300" y="53912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58" name="Google Shape;2358;p34"/>
            <p:cNvSpPr/>
            <p:nvPr/>
          </p:nvSpPr>
          <p:spPr>
            <a:xfrm>
              <a:off x="2341300" y="6896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59" name="Google Shape;2359;p34"/>
            <p:cNvSpPr/>
            <p:nvPr/>
          </p:nvSpPr>
          <p:spPr>
            <a:xfrm>
              <a:off x="2341300" y="9906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60" name="Google Shape;2360;p34"/>
            <p:cNvSpPr/>
            <p:nvPr/>
          </p:nvSpPr>
          <p:spPr>
            <a:xfrm>
              <a:off x="2341300" y="129170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61" name="Google Shape;2361;p34"/>
            <p:cNvSpPr/>
            <p:nvPr/>
          </p:nvSpPr>
          <p:spPr>
            <a:xfrm>
              <a:off x="2341300" y="14422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62" name="Google Shape;2362;p34"/>
            <p:cNvSpPr/>
            <p:nvPr/>
          </p:nvSpPr>
          <p:spPr>
            <a:xfrm>
              <a:off x="2341300" y="159270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63" name="Google Shape;2363;p34"/>
            <p:cNvSpPr/>
            <p:nvPr/>
          </p:nvSpPr>
          <p:spPr>
            <a:xfrm>
              <a:off x="2341300" y="174322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64" name="Google Shape;2364;p34"/>
            <p:cNvSpPr/>
            <p:nvPr/>
          </p:nvSpPr>
          <p:spPr>
            <a:xfrm>
              <a:off x="2341300" y="21947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65" name="Google Shape;2365;p34"/>
            <p:cNvSpPr/>
            <p:nvPr/>
          </p:nvSpPr>
          <p:spPr>
            <a:xfrm>
              <a:off x="2341300" y="23452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66" name="Google Shape;2366;p34"/>
            <p:cNvSpPr/>
            <p:nvPr/>
          </p:nvSpPr>
          <p:spPr>
            <a:xfrm>
              <a:off x="2341300" y="24957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67" name="Google Shape;2367;p34"/>
            <p:cNvSpPr/>
            <p:nvPr/>
          </p:nvSpPr>
          <p:spPr>
            <a:xfrm>
              <a:off x="2341300" y="264627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68" name="Google Shape;2368;p34"/>
            <p:cNvSpPr/>
            <p:nvPr/>
          </p:nvSpPr>
          <p:spPr>
            <a:xfrm>
              <a:off x="2341300" y="27968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69" name="Google Shape;2369;p34"/>
            <p:cNvSpPr/>
            <p:nvPr/>
          </p:nvSpPr>
          <p:spPr>
            <a:xfrm>
              <a:off x="2341300" y="294730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70" name="Google Shape;2370;p34"/>
            <p:cNvSpPr/>
            <p:nvPr/>
          </p:nvSpPr>
          <p:spPr>
            <a:xfrm>
              <a:off x="2341300" y="30978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71" name="Google Shape;2371;p34"/>
            <p:cNvSpPr/>
            <p:nvPr/>
          </p:nvSpPr>
          <p:spPr>
            <a:xfrm>
              <a:off x="2341300" y="32483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72" name="Google Shape;2372;p34"/>
            <p:cNvSpPr/>
            <p:nvPr/>
          </p:nvSpPr>
          <p:spPr>
            <a:xfrm>
              <a:off x="2341300" y="33988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73" name="Google Shape;2373;p34"/>
            <p:cNvSpPr/>
            <p:nvPr/>
          </p:nvSpPr>
          <p:spPr>
            <a:xfrm>
              <a:off x="2341300" y="35493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74" name="Google Shape;2374;p34"/>
            <p:cNvSpPr/>
            <p:nvPr/>
          </p:nvSpPr>
          <p:spPr>
            <a:xfrm>
              <a:off x="2341300" y="385037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75" name="Google Shape;2375;p34"/>
            <p:cNvSpPr/>
            <p:nvPr/>
          </p:nvSpPr>
          <p:spPr>
            <a:xfrm>
              <a:off x="2341300" y="41514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76" name="Google Shape;2376;p34"/>
            <p:cNvSpPr/>
            <p:nvPr/>
          </p:nvSpPr>
          <p:spPr>
            <a:xfrm>
              <a:off x="2341300" y="430190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77" name="Google Shape;2377;p34"/>
            <p:cNvSpPr/>
            <p:nvPr/>
          </p:nvSpPr>
          <p:spPr>
            <a:xfrm>
              <a:off x="2341300" y="44524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78" name="Google Shape;2378;p34"/>
            <p:cNvSpPr/>
            <p:nvPr/>
          </p:nvSpPr>
          <p:spPr>
            <a:xfrm>
              <a:off x="2341300" y="46029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79" name="Google Shape;2379;p34"/>
            <p:cNvSpPr/>
            <p:nvPr/>
          </p:nvSpPr>
          <p:spPr>
            <a:xfrm>
              <a:off x="2341300" y="49039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80" name="Google Shape;2380;p34"/>
            <p:cNvSpPr/>
            <p:nvPr/>
          </p:nvSpPr>
          <p:spPr>
            <a:xfrm>
              <a:off x="2341300" y="505445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81" name="Google Shape;2381;p34"/>
            <p:cNvSpPr/>
            <p:nvPr/>
          </p:nvSpPr>
          <p:spPr>
            <a:xfrm>
              <a:off x="2341300" y="520497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82" name="Google Shape;2382;p34"/>
            <p:cNvSpPr/>
            <p:nvPr/>
          </p:nvSpPr>
          <p:spPr>
            <a:xfrm>
              <a:off x="2341300" y="53554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83" name="Google Shape;2383;p34"/>
            <p:cNvSpPr/>
            <p:nvPr/>
          </p:nvSpPr>
          <p:spPr>
            <a:xfrm>
              <a:off x="2491800" y="388625"/>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84" name="Google Shape;2384;p34"/>
            <p:cNvSpPr/>
            <p:nvPr/>
          </p:nvSpPr>
          <p:spPr>
            <a:xfrm>
              <a:off x="2491800" y="68965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85" name="Google Shape;2385;p34"/>
            <p:cNvSpPr/>
            <p:nvPr/>
          </p:nvSpPr>
          <p:spPr>
            <a:xfrm>
              <a:off x="2491800" y="8401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86" name="Google Shape;2386;p34"/>
            <p:cNvSpPr/>
            <p:nvPr/>
          </p:nvSpPr>
          <p:spPr>
            <a:xfrm>
              <a:off x="2491800" y="99067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87" name="Google Shape;2387;p34"/>
            <p:cNvSpPr/>
            <p:nvPr/>
          </p:nvSpPr>
          <p:spPr>
            <a:xfrm>
              <a:off x="2491800" y="114117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88" name="Google Shape;2388;p34"/>
            <p:cNvSpPr/>
            <p:nvPr/>
          </p:nvSpPr>
          <p:spPr>
            <a:xfrm>
              <a:off x="2491800" y="1442200"/>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89" name="Google Shape;2389;p34"/>
            <p:cNvSpPr/>
            <p:nvPr/>
          </p:nvSpPr>
          <p:spPr>
            <a:xfrm>
              <a:off x="2491800" y="1743225"/>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90" name="Google Shape;2390;p34"/>
            <p:cNvSpPr/>
            <p:nvPr/>
          </p:nvSpPr>
          <p:spPr>
            <a:xfrm>
              <a:off x="2491800" y="189372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91" name="Google Shape;2391;p34"/>
            <p:cNvSpPr/>
            <p:nvPr/>
          </p:nvSpPr>
          <p:spPr>
            <a:xfrm>
              <a:off x="2491800" y="204425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92" name="Google Shape;2392;p34"/>
            <p:cNvSpPr/>
            <p:nvPr/>
          </p:nvSpPr>
          <p:spPr>
            <a:xfrm>
              <a:off x="2491800" y="234527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93" name="Google Shape;2393;p34"/>
            <p:cNvSpPr/>
            <p:nvPr/>
          </p:nvSpPr>
          <p:spPr>
            <a:xfrm>
              <a:off x="2491800" y="249577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94" name="Google Shape;2394;p34"/>
            <p:cNvSpPr/>
            <p:nvPr/>
          </p:nvSpPr>
          <p:spPr>
            <a:xfrm>
              <a:off x="2491800" y="2646275"/>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95" name="Google Shape;2395;p34"/>
            <p:cNvSpPr/>
            <p:nvPr/>
          </p:nvSpPr>
          <p:spPr>
            <a:xfrm>
              <a:off x="2491800" y="2796800"/>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96" name="Google Shape;2396;p34"/>
            <p:cNvSpPr/>
            <p:nvPr/>
          </p:nvSpPr>
          <p:spPr>
            <a:xfrm>
              <a:off x="2491800" y="2947300"/>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97" name="Google Shape;2397;p34"/>
            <p:cNvSpPr/>
            <p:nvPr/>
          </p:nvSpPr>
          <p:spPr>
            <a:xfrm>
              <a:off x="2491800" y="309782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98" name="Google Shape;2398;p34"/>
            <p:cNvSpPr/>
            <p:nvPr/>
          </p:nvSpPr>
          <p:spPr>
            <a:xfrm>
              <a:off x="2491800" y="324832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99" name="Google Shape;2399;p34"/>
            <p:cNvSpPr/>
            <p:nvPr/>
          </p:nvSpPr>
          <p:spPr>
            <a:xfrm>
              <a:off x="2491800" y="35493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00" name="Google Shape;2400;p34"/>
            <p:cNvSpPr/>
            <p:nvPr/>
          </p:nvSpPr>
          <p:spPr>
            <a:xfrm>
              <a:off x="2491800" y="3850375"/>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01" name="Google Shape;2401;p34"/>
            <p:cNvSpPr/>
            <p:nvPr/>
          </p:nvSpPr>
          <p:spPr>
            <a:xfrm>
              <a:off x="2491800" y="4000875"/>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02" name="Google Shape;2402;p34"/>
            <p:cNvSpPr/>
            <p:nvPr/>
          </p:nvSpPr>
          <p:spPr>
            <a:xfrm>
              <a:off x="2491800" y="4151400"/>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03" name="Google Shape;2403;p34"/>
            <p:cNvSpPr/>
            <p:nvPr/>
          </p:nvSpPr>
          <p:spPr>
            <a:xfrm>
              <a:off x="2491800" y="430190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04" name="Google Shape;2404;p34"/>
            <p:cNvSpPr/>
            <p:nvPr/>
          </p:nvSpPr>
          <p:spPr>
            <a:xfrm>
              <a:off x="2491800" y="460292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05" name="Google Shape;2405;p34"/>
            <p:cNvSpPr/>
            <p:nvPr/>
          </p:nvSpPr>
          <p:spPr>
            <a:xfrm>
              <a:off x="2491800" y="475345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06" name="Google Shape;2406;p34"/>
            <p:cNvSpPr/>
            <p:nvPr/>
          </p:nvSpPr>
          <p:spPr>
            <a:xfrm>
              <a:off x="2491800" y="5054450"/>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07" name="Google Shape;2407;p34"/>
            <p:cNvSpPr/>
            <p:nvPr/>
          </p:nvSpPr>
          <p:spPr>
            <a:xfrm>
              <a:off x="2491800" y="535547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08" name="Google Shape;2408;p34"/>
            <p:cNvSpPr/>
            <p:nvPr/>
          </p:nvSpPr>
          <p:spPr>
            <a:xfrm>
              <a:off x="2642325" y="53912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09" name="Google Shape;2409;p34"/>
            <p:cNvSpPr/>
            <p:nvPr/>
          </p:nvSpPr>
          <p:spPr>
            <a:xfrm>
              <a:off x="2642325" y="9906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10" name="Google Shape;2410;p34"/>
            <p:cNvSpPr/>
            <p:nvPr/>
          </p:nvSpPr>
          <p:spPr>
            <a:xfrm>
              <a:off x="2642325" y="11411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11" name="Google Shape;2411;p34"/>
            <p:cNvSpPr/>
            <p:nvPr/>
          </p:nvSpPr>
          <p:spPr>
            <a:xfrm>
              <a:off x="2642325" y="129170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12" name="Google Shape;2412;p34"/>
            <p:cNvSpPr/>
            <p:nvPr/>
          </p:nvSpPr>
          <p:spPr>
            <a:xfrm>
              <a:off x="2642325" y="159270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13" name="Google Shape;2413;p34"/>
            <p:cNvSpPr/>
            <p:nvPr/>
          </p:nvSpPr>
          <p:spPr>
            <a:xfrm>
              <a:off x="2642325" y="18937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14" name="Google Shape;2414;p34"/>
            <p:cNvSpPr/>
            <p:nvPr/>
          </p:nvSpPr>
          <p:spPr>
            <a:xfrm>
              <a:off x="2642325" y="20442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15" name="Google Shape;2415;p34"/>
            <p:cNvSpPr/>
            <p:nvPr/>
          </p:nvSpPr>
          <p:spPr>
            <a:xfrm>
              <a:off x="2642325" y="21947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16" name="Google Shape;2416;p34"/>
            <p:cNvSpPr/>
            <p:nvPr/>
          </p:nvSpPr>
          <p:spPr>
            <a:xfrm>
              <a:off x="2642325" y="24957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17" name="Google Shape;2417;p34"/>
            <p:cNvSpPr/>
            <p:nvPr/>
          </p:nvSpPr>
          <p:spPr>
            <a:xfrm>
              <a:off x="2642325" y="27968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18" name="Google Shape;2418;p34"/>
            <p:cNvSpPr/>
            <p:nvPr/>
          </p:nvSpPr>
          <p:spPr>
            <a:xfrm>
              <a:off x="2642325" y="30978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19" name="Google Shape;2419;p34"/>
            <p:cNvSpPr/>
            <p:nvPr/>
          </p:nvSpPr>
          <p:spPr>
            <a:xfrm>
              <a:off x="2642325" y="33988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20" name="Google Shape;2420;p34"/>
            <p:cNvSpPr/>
            <p:nvPr/>
          </p:nvSpPr>
          <p:spPr>
            <a:xfrm>
              <a:off x="2642325" y="35493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21" name="Google Shape;2421;p34"/>
            <p:cNvSpPr/>
            <p:nvPr/>
          </p:nvSpPr>
          <p:spPr>
            <a:xfrm>
              <a:off x="2642325" y="400087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22" name="Google Shape;2422;p34"/>
            <p:cNvSpPr/>
            <p:nvPr/>
          </p:nvSpPr>
          <p:spPr>
            <a:xfrm>
              <a:off x="2642325" y="41514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23" name="Google Shape;2423;p34"/>
            <p:cNvSpPr/>
            <p:nvPr/>
          </p:nvSpPr>
          <p:spPr>
            <a:xfrm>
              <a:off x="2642325" y="430190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24" name="Google Shape;2424;p34"/>
            <p:cNvSpPr/>
            <p:nvPr/>
          </p:nvSpPr>
          <p:spPr>
            <a:xfrm>
              <a:off x="2642325" y="44524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25" name="Google Shape;2425;p34"/>
            <p:cNvSpPr/>
            <p:nvPr/>
          </p:nvSpPr>
          <p:spPr>
            <a:xfrm>
              <a:off x="2642325" y="46029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26" name="Google Shape;2426;p34"/>
            <p:cNvSpPr/>
            <p:nvPr/>
          </p:nvSpPr>
          <p:spPr>
            <a:xfrm>
              <a:off x="2642325" y="49039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27" name="Google Shape;2427;p34"/>
            <p:cNvSpPr/>
            <p:nvPr/>
          </p:nvSpPr>
          <p:spPr>
            <a:xfrm>
              <a:off x="2642325" y="505445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28" name="Google Shape;2428;p34"/>
            <p:cNvSpPr/>
            <p:nvPr/>
          </p:nvSpPr>
          <p:spPr>
            <a:xfrm>
              <a:off x="2792825" y="23812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29" name="Google Shape;2429;p34"/>
            <p:cNvSpPr/>
            <p:nvPr/>
          </p:nvSpPr>
          <p:spPr>
            <a:xfrm>
              <a:off x="2792825" y="68965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30" name="Google Shape;2430;p34"/>
            <p:cNvSpPr/>
            <p:nvPr/>
          </p:nvSpPr>
          <p:spPr>
            <a:xfrm>
              <a:off x="2792825" y="99067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31" name="Google Shape;2431;p34"/>
            <p:cNvSpPr/>
            <p:nvPr/>
          </p:nvSpPr>
          <p:spPr>
            <a:xfrm>
              <a:off x="2792825" y="1442200"/>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32" name="Google Shape;2432;p34"/>
            <p:cNvSpPr/>
            <p:nvPr/>
          </p:nvSpPr>
          <p:spPr>
            <a:xfrm>
              <a:off x="2792825" y="1592700"/>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33" name="Google Shape;2433;p34"/>
            <p:cNvSpPr/>
            <p:nvPr/>
          </p:nvSpPr>
          <p:spPr>
            <a:xfrm>
              <a:off x="2792825" y="21947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34" name="Google Shape;2434;p34"/>
            <p:cNvSpPr/>
            <p:nvPr/>
          </p:nvSpPr>
          <p:spPr>
            <a:xfrm>
              <a:off x="2792825" y="234527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35" name="Google Shape;2435;p34"/>
            <p:cNvSpPr/>
            <p:nvPr/>
          </p:nvSpPr>
          <p:spPr>
            <a:xfrm>
              <a:off x="2792825" y="2646275"/>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36" name="Google Shape;2436;p34"/>
            <p:cNvSpPr/>
            <p:nvPr/>
          </p:nvSpPr>
          <p:spPr>
            <a:xfrm>
              <a:off x="2792825" y="2796800"/>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37" name="Google Shape;2437;p34"/>
            <p:cNvSpPr/>
            <p:nvPr/>
          </p:nvSpPr>
          <p:spPr>
            <a:xfrm>
              <a:off x="2792825" y="2947300"/>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38" name="Google Shape;2438;p34"/>
            <p:cNvSpPr/>
            <p:nvPr/>
          </p:nvSpPr>
          <p:spPr>
            <a:xfrm>
              <a:off x="2792825" y="309782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39" name="Google Shape;2439;p34"/>
            <p:cNvSpPr/>
            <p:nvPr/>
          </p:nvSpPr>
          <p:spPr>
            <a:xfrm>
              <a:off x="2792825" y="35493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40" name="Google Shape;2440;p34"/>
            <p:cNvSpPr/>
            <p:nvPr/>
          </p:nvSpPr>
          <p:spPr>
            <a:xfrm>
              <a:off x="2792825" y="369987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41" name="Google Shape;2441;p34"/>
            <p:cNvSpPr/>
            <p:nvPr/>
          </p:nvSpPr>
          <p:spPr>
            <a:xfrm>
              <a:off x="2792825" y="3850375"/>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42" name="Google Shape;2442;p34"/>
            <p:cNvSpPr/>
            <p:nvPr/>
          </p:nvSpPr>
          <p:spPr>
            <a:xfrm>
              <a:off x="2792825" y="4151400"/>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43" name="Google Shape;2443;p34"/>
            <p:cNvSpPr/>
            <p:nvPr/>
          </p:nvSpPr>
          <p:spPr>
            <a:xfrm>
              <a:off x="2792825" y="49039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44" name="Google Shape;2444;p34"/>
            <p:cNvSpPr/>
            <p:nvPr/>
          </p:nvSpPr>
          <p:spPr>
            <a:xfrm>
              <a:off x="2792825" y="5204975"/>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45" name="Google Shape;2445;p34"/>
            <p:cNvSpPr/>
            <p:nvPr/>
          </p:nvSpPr>
          <p:spPr>
            <a:xfrm>
              <a:off x="2792825" y="535547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46" name="Google Shape;2446;p34"/>
            <p:cNvSpPr/>
            <p:nvPr/>
          </p:nvSpPr>
          <p:spPr>
            <a:xfrm>
              <a:off x="2943325" y="38862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47" name="Google Shape;2447;p34"/>
            <p:cNvSpPr/>
            <p:nvPr/>
          </p:nvSpPr>
          <p:spPr>
            <a:xfrm>
              <a:off x="2943325" y="539125"/>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48" name="Google Shape;2448;p34"/>
            <p:cNvSpPr/>
            <p:nvPr/>
          </p:nvSpPr>
          <p:spPr>
            <a:xfrm>
              <a:off x="2943325" y="99067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49" name="Google Shape;2449;p34"/>
            <p:cNvSpPr/>
            <p:nvPr/>
          </p:nvSpPr>
          <p:spPr>
            <a:xfrm>
              <a:off x="2943325" y="129170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50" name="Google Shape;2450;p34"/>
            <p:cNvSpPr/>
            <p:nvPr/>
          </p:nvSpPr>
          <p:spPr>
            <a:xfrm>
              <a:off x="2943325" y="1592700"/>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51" name="Google Shape;2451;p34"/>
            <p:cNvSpPr/>
            <p:nvPr/>
          </p:nvSpPr>
          <p:spPr>
            <a:xfrm>
              <a:off x="2943325" y="20442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52" name="Google Shape;2452;p34"/>
            <p:cNvSpPr/>
            <p:nvPr/>
          </p:nvSpPr>
          <p:spPr>
            <a:xfrm>
              <a:off x="2943325" y="234527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53" name="Google Shape;2453;p34"/>
            <p:cNvSpPr/>
            <p:nvPr/>
          </p:nvSpPr>
          <p:spPr>
            <a:xfrm>
              <a:off x="2943325" y="2796800"/>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54" name="Google Shape;2454;p34"/>
            <p:cNvSpPr/>
            <p:nvPr/>
          </p:nvSpPr>
          <p:spPr>
            <a:xfrm>
              <a:off x="2943325" y="309782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55" name="Google Shape;2455;p34"/>
            <p:cNvSpPr/>
            <p:nvPr/>
          </p:nvSpPr>
          <p:spPr>
            <a:xfrm>
              <a:off x="2943325" y="324832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56" name="Google Shape;2456;p34"/>
            <p:cNvSpPr/>
            <p:nvPr/>
          </p:nvSpPr>
          <p:spPr>
            <a:xfrm>
              <a:off x="2943325" y="354935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57" name="Google Shape;2457;p34"/>
            <p:cNvSpPr/>
            <p:nvPr/>
          </p:nvSpPr>
          <p:spPr>
            <a:xfrm>
              <a:off x="2943325" y="369987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58" name="Google Shape;2458;p34"/>
            <p:cNvSpPr/>
            <p:nvPr/>
          </p:nvSpPr>
          <p:spPr>
            <a:xfrm>
              <a:off x="2943325" y="385037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59" name="Google Shape;2459;p34"/>
            <p:cNvSpPr/>
            <p:nvPr/>
          </p:nvSpPr>
          <p:spPr>
            <a:xfrm>
              <a:off x="2943325" y="4151400"/>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60" name="Google Shape;2460;p34"/>
            <p:cNvSpPr/>
            <p:nvPr/>
          </p:nvSpPr>
          <p:spPr>
            <a:xfrm>
              <a:off x="2943325" y="430190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61" name="Google Shape;2461;p34"/>
            <p:cNvSpPr/>
            <p:nvPr/>
          </p:nvSpPr>
          <p:spPr>
            <a:xfrm>
              <a:off x="2943325" y="47534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62" name="Google Shape;2462;p34"/>
            <p:cNvSpPr/>
            <p:nvPr/>
          </p:nvSpPr>
          <p:spPr>
            <a:xfrm>
              <a:off x="2943325" y="5054450"/>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63" name="Google Shape;2463;p34"/>
            <p:cNvSpPr/>
            <p:nvPr/>
          </p:nvSpPr>
          <p:spPr>
            <a:xfrm>
              <a:off x="2943325" y="520497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64" name="Google Shape;2464;p34"/>
            <p:cNvSpPr/>
            <p:nvPr/>
          </p:nvSpPr>
          <p:spPr>
            <a:xfrm>
              <a:off x="3093850" y="23812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65" name="Google Shape;2465;p34"/>
            <p:cNvSpPr/>
            <p:nvPr/>
          </p:nvSpPr>
          <p:spPr>
            <a:xfrm>
              <a:off x="3093850" y="689650"/>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66" name="Google Shape;2466;p34"/>
            <p:cNvSpPr/>
            <p:nvPr/>
          </p:nvSpPr>
          <p:spPr>
            <a:xfrm>
              <a:off x="3093850" y="114117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67" name="Google Shape;2467;p34"/>
            <p:cNvSpPr/>
            <p:nvPr/>
          </p:nvSpPr>
          <p:spPr>
            <a:xfrm>
              <a:off x="3093850" y="1743225"/>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68" name="Google Shape;2468;p34"/>
            <p:cNvSpPr/>
            <p:nvPr/>
          </p:nvSpPr>
          <p:spPr>
            <a:xfrm>
              <a:off x="3093850" y="234527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69" name="Google Shape;2469;p34"/>
            <p:cNvSpPr/>
            <p:nvPr/>
          </p:nvSpPr>
          <p:spPr>
            <a:xfrm>
              <a:off x="3093850" y="309782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70" name="Google Shape;2470;p34"/>
            <p:cNvSpPr/>
            <p:nvPr/>
          </p:nvSpPr>
          <p:spPr>
            <a:xfrm>
              <a:off x="3093850" y="4301900"/>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71" name="Google Shape;2471;p34"/>
            <p:cNvSpPr/>
            <p:nvPr/>
          </p:nvSpPr>
          <p:spPr>
            <a:xfrm>
              <a:off x="3093850" y="445242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72" name="Google Shape;2472;p34"/>
            <p:cNvSpPr/>
            <p:nvPr/>
          </p:nvSpPr>
          <p:spPr>
            <a:xfrm>
              <a:off x="3093850" y="535547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73" name="Google Shape;2473;p34"/>
            <p:cNvSpPr/>
            <p:nvPr/>
          </p:nvSpPr>
          <p:spPr>
            <a:xfrm>
              <a:off x="3244350" y="38862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74" name="Google Shape;2474;p34"/>
            <p:cNvSpPr/>
            <p:nvPr/>
          </p:nvSpPr>
          <p:spPr>
            <a:xfrm>
              <a:off x="3244350" y="129170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75" name="Google Shape;2475;p34"/>
            <p:cNvSpPr/>
            <p:nvPr/>
          </p:nvSpPr>
          <p:spPr>
            <a:xfrm>
              <a:off x="3244350" y="20442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76" name="Google Shape;2476;p34"/>
            <p:cNvSpPr/>
            <p:nvPr/>
          </p:nvSpPr>
          <p:spPr>
            <a:xfrm>
              <a:off x="3244350" y="2796800"/>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77" name="Google Shape;2477;p34"/>
            <p:cNvSpPr/>
            <p:nvPr/>
          </p:nvSpPr>
          <p:spPr>
            <a:xfrm>
              <a:off x="3244350" y="369987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78" name="Google Shape;2478;p34"/>
            <p:cNvSpPr/>
            <p:nvPr/>
          </p:nvSpPr>
          <p:spPr>
            <a:xfrm>
              <a:off x="3244350" y="445242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79" name="Google Shape;2479;p34"/>
            <p:cNvSpPr/>
            <p:nvPr/>
          </p:nvSpPr>
          <p:spPr>
            <a:xfrm>
              <a:off x="3244350" y="460292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80" name="Google Shape;2480;p34"/>
            <p:cNvSpPr/>
            <p:nvPr/>
          </p:nvSpPr>
          <p:spPr>
            <a:xfrm>
              <a:off x="3244350" y="520497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81" name="Google Shape;2481;p34"/>
            <p:cNvSpPr/>
            <p:nvPr/>
          </p:nvSpPr>
          <p:spPr>
            <a:xfrm>
              <a:off x="3394875" y="2381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82" name="Google Shape;2482;p34"/>
            <p:cNvSpPr/>
            <p:nvPr/>
          </p:nvSpPr>
          <p:spPr>
            <a:xfrm>
              <a:off x="3394875" y="129170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83" name="Google Shape;2483;p34"/>
            <p:cNvSpPr/>
            <p:nvPr/>
          </p:nvSpPr>
          <p:spPr>
            <a:xfrm>
              <a:off x="3394875" y="32483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84" name="Google Shape;2484;p34"/>
            <p:cNvSpPr/>
            <p:nvPr/>
          </p:nvSpPr>
          <p:spPr>
            <a:xfrm>
              <a:off x="3394875" y="385037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85" name="Google Shape;2485;p34"/>
            <p:cNvSpPr/>
            <p:nvPr/>
          </p:nvSpPr>
          <p:spPr>
            <a:xfrm>
              <a:off x="3394875" y="44524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86" name="Google Shape;2486;p34"/>
            <p:cNvSpPr/>
            <p:nvPr/>
          </p:nvSpPr>
          <p:spPr>
            <a:xfrm>
              <a:off x="3394875" y="520497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87" name="Google Shape;2487;p34"/>
            <p:cNvSpPr/>
            <p:nvPr/>
          </p:nvSpPr>
          <p:spPr>
            <a:xfrm>
              <a:off x="3545375" y="68965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88" name="Google Shape;2488;p34"/>
            <p:cNvSpPr/>
            <p:nvPr/>
          </p:nvSpPr>
          <p:spPr>
            <a:xfrm>
              <a:off x="3545375" y="1592700"/>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89" name="Google Shape;2489;p34"/>
            <p:cNvSpPr/>
            <p:nvPr/>
          </p:nvSpPr>
          <p:spPr>
            <a:xfrm>
              <a:off x="3545375" y="2646275"/>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2490" name="Google Shape;2490;p34"/>
          <p:cNvGrpSpPr/>
          <p:nvPr/>
        </p:nvGrpSpPr>
        <p:grpSpPr>
          <a:xfrm rot="10800000">
            <a:off x="6367294" y="28698"/>
            <a:ext cx="2309820" cy="5086302"/>
            <a:chOff x="1287725" y="238125"/>
            <a:chExt cx="2379050" cy="5238750"/>
          </a:xfrm>
        </p:grpSpPr>
        <p:sp>
          <p:nvSpPr>
            <p:cNvPr id="2491" name="Google Shape;2491;p34"/>
            <p:cNvSpPr/>
            <p:nvPr/>
          </p:nvSpPr>
          <p:spPr>
            <a:xfrm>
              <a:off x="1287725" y="38862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92" name="Google Shape;2492;p34"/>
            <p:cNvSpPr/>
            <p:nvPr/>
          </p:nvSpPr>
          <p:spPr>
            <a:xfrm>
              <a:off x="1287725" y="6896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93" name="Google Shape;2493;p34"/>
            <p:cNvSpPr/>
            <p:nvPr/>
          </p:nvSpPr>
          <p:spPr>
            <a:xfrm>
              <a:off x="1287725" y="8401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94" name="Google Shape;2494;p34"/>
            <p:cNvSpPr/>
            <p:nvPr/>
          </p:nvSpPr>
          <p:spPr>
            <a:xfrm>
              <a:off x="1287725" y="129170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95" name="Google Shape;2495;p34"/>
            <p:cNvSpPr/>
            <p:nvPr/>
          </p:nvSpPr>
          <p:spPr>
            <a:xfrm>
              <a:off x="1287725" y="174322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96" name="Google Shape;2496;p34"/>
            <p:cNvSpPr/>
            <p:nvPr/>
          </p:nvSpPr>
          <p:spPr>
            <a:xfrm>
              <a:off x="1287725" y="18937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97" name="Google Shape;2497;p34"/>
            <p:cNvSpPr/>
            <p:nvPr/>
          </p:nvSpPr>
          <p:spPr>
            <a:xfrm>
              <a:off x="1287725" y="20442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98" name="Google Shape;2498;p34"/>
            <p:cNvSpPr/>
            <p:nvPr/>
          </p:nvSpPr>
          <p:spPr>
            <a:xfrm>
              <a:off x="1287725" y="24957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99" name="Google Shape;2499;p34"/>
            <p:cNvSpPr/>
            <p:nvPr/>
          </p:nvSpPr>
          <p:spPr>
            <a:xfrm>
              <a:off x="1287725" y="294730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00" name="Google Shape;2500;p34"/>
            <p:cNvSpPr/>
            <p:nvPr/>
          </p:nvSpPr>
          <p:spPr>
            <a:xfrm>
              <a:off x="1287725" y="36998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01" name="Google Shape;2501;p34"/>
            <p:cNvSpPr/>
            <p:nvPr/>
          </p:nvSpPr>
          <p:spPr>
            <a:xfrm>
              <a:off x="1287725" y="385037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02" name="Google Shape;2502;p34"/>
            <p:cNvSpPr/>
            <p:nvPr/>
          </p:nvSpPr>
          <p:spPr>
            <a:xfrm>
              <a:off x="1287725" y="44524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03" name="Google Shape;2503;p34"/>
            <p:cNvSpPr/>
            <p:nvPr/>
          </p:nvSpPr>
          <p:spPr>
            <a:xfrm>
              <a:off x="1287725" y="47534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04" name="Google Shape;2504;p34"/>
            <p:cNvSpPr/>
            <p:nvPr/>
          </p:nvSpPr>
          <p:spPr>
            <a:xfrm>
              <a:off x="1287725" y="505445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05" name="Google Shape;2505;p34"/>
            <p:cNvSpPr/>
            <p:nvPr/>
          </p:nvSpPr>
          <p:spPr>
            <a:xfrm>
              <a:off x="1287725" y="520497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06" name="Google Shape;2506;p34"/>
            <p:cNvSpPr/>
            <p:nvPr/>
          </p:nvSpPr>
          <p:spPr>
            <a:xfrm>
              <a:off x="1438225" y="388625"/>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07" name="Google Shape;2507;p34"/>
            <p:cNvSpPr/>
            <p:nvPr/>
          </p:nvSpPr>
          <p:spPr>
            <a:xfrm>
              <a:off x="1438225" y="234527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08" name="Google Shape;2508;p34"/>
            <p:cNvSpPr/>
            <p:nvPr/>
          </p:nvSpPr>
          <p:spPr>
            <a:xfrm>
              <a:off x="1438225" y="2796800"/>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09" name="Google Shape;2509;p34"/>
            <p:cNvSpPr/>
            <p:nvPr/>
          </p:nvSpPr>
          <p:spPr>
            <a:xfrm>
              <a:off x="1438225" y="4151400"/>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10" name="Google Shape;2510;p34"/>
            <p:cNvSpPr/>
            <p:nvPr/>
          </p:nvSpPr>
          <p:spPr>
            <a:xfrm>
              <a:off x="1588750" y="38862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11" name="Google Shape;2511;p34"/>
            <p:cNvSpPr/>
            <p:nvPr/>
          </p:nvSpPr>
          <p:spPr>
            <a:xfrm>
              <a:off x="1588750" y="53912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12" name="Google Shape;2512;p34"/>
            <p:cNvSpPr/>
            <p:nvPr/>
          </p:nvSpPr>
          <p:spPr>
            <a:xfrm>
              <a:off x="1588750" y="6896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13" name="Google Shape;2513;p34"/>
            <p:cNvSpPr/>
            <p:nvPr/>
          </p:nvSpPr>
          <p:spPr>
            <a:xfrm>
              <a:off x="1588750" y="11411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14" name="Google Shape;2514;p34"/>
            <p:cNvSpPr/>
            <p:nvPr/>
          </p:nvSpPr>
          <p:spPr>
            <a:xfrm>
              <a:off x="1588750" y="18937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15" name="Google Shape;2515;p34"/>
            <p:cNvSpPr/>
            <p:nvPr/>
          </p:nvSpPr>
          <p:spPr>
            <a:xfrm>
              <a:off x="1588750" y="20442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16" name="Google Shape;2516;p34"/>
            <p:cNvSpPr/>
            <p:nvPr/>
          </p:nvSpPr>
          <p:spPr>
            <a:xfrm>
              <a:off x="1588750" y="23452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17" name="Google Shape;2517;p34"/>
            <p:cNvSpPr/>
            <p:nvPr/>
          </p:nvSpPr>
          <p:spPr>
            <a:xfrm>
              <a:off x="1588750" y="30978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18" name="Google Shape;2518;p34"/>
            <p:cNvSpPr/>
            <p:nvPr/>
          </p:nvSpPr>
          <p:spPr>
            <a:xfrm>
              <a:off x="1588750" y="35493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19" name="Google Shape;2519;p34"/>
            <p:cNvSpPr/>
            <p:nvPr/>
          </p:nvSpPr>
          <p:spPr>
            <a:xfrm>
              <a:off x="1588750" y="53554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20" name="Google Shape;2520;p34"/>
            <p:cNvSpPr/>
            <p:nvPr/>
          </p:nvSpPr>
          <p:spPr>
            <a:xfrm>
              <a:off x="1739250" y="388625"/>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21" name="Google Shape;2521;p34"/>
            <p:cNvSpPr/>
            <p:nvPr/>
          </p:nvSpPr>
          <p:spPr>
            <a:xfrm>
              <a:off x="1739250" y="68965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22" name="Google Shape;2522;p34"/>
            <p:cNvSpPr/>
            <p:nvPr/>
          </p:nvSpPr>
          <p:spPr>
            <a:xfrm>
              <a:off x="1739250" y="99067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23" name="Google Shape;2523;p34"/>
            <p:cNvSpPr/>
            <p:nvPr/>
          </p:nvSpPr>
          <p:spPr>
            <a:xfrm>
              <a:off x="1739250" y="1592700"/>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24" name="Google Shape;2524;p34"/>
            <p:cNvSpPr/>
            <p:nvPr/>
          </p:nvSpPr>
          <p:spPr>
            <a:xfrm>
              <a:off x="1739250" y="1743225"/>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25" name="Google Shape;2525;p34"/>
            <p:cNvSpPr/>
            <p:nvPr/>
          </p:nvSpPr>
          <p:spPr>
            <a:xfrm>
              <a:off x="1739250" y="204425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26" name="Google Shape;2526;p34"/>
            <p:cNvSpPr/>
            <p:nvPr/>
          </p:nvSpPr>
          <p:spPr>
            <a:xfrm>
              <a:off x="1739250" y="21947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27" name="Google Shape;2527;p34"/>
            <p:cNvSpPr/>
            <p:nvPr/>
          </p:nvSpPr>
          <p:spPr>
            <a:xfrm>
              <a:off x="1739250" y="234527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28" name="Google Shape;2528;p34"/>
            <p:cNvSpPr/>
            <p:nvPr/>
          </p:nvSpPr>
          <p:spPr>
            <a:xfrm>
              <a:off x="1739250" y="2947300"/>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29" name="Google Shape;2529;p34"/>
            <p:cNvSpPr/>
            <p:nvPr/>
          </p:nvSpPr>
          <p:spPr>
            <a:xfrm>
              <a:off x="1739250" y="309782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30" name="Google Shape;2530;p34"/>
            <p:cNvSpPr/>
            <p:nvPr/>
          </p:nvSpPr>
          <p:spPr>
            <a:xfrm>
              <a:off x="1739250" y="324832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31" name="Google Shape;2531;p34"/>
            <p:cNvSpPr/>
            <p:nvPr/>
          </p:nvSpPr>
          <p:spPr>
            <a:xfrm>
              <a:off x="1739250" y="3850375"/>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32" name="Google Shape;2532;p34"/>
            <p:cNvSpPr/>
            <p:nvPr/>
          </p:nvSpPr>
          <p:spPr>
            <a:xfrm>
              <a:off x="1739250" y="4000875"/>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33" name="Google Shape;2533;p34"/>
            <p:cNvSpPr/>
            <p:nvPr/>
          </p:nvSpPr>
          <p:spPr>
            <a:xfrm>
              <a:off x="1739250" y="445242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34" name="Google Shape;2534;p34"/>
            <p:cNvSpPr/>
            <p:nvPr/>
          </p:nvSpPr>
          <p:spPr>
            <a:xfrm>
              <a:off x="1739250" y="460292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35" name="Google Shape;2535;p34"/>
            <p:cNvSpPr/>
            <p:nvPr/>
          </p:nvSpPr>
          <p:spPr>
            <a:xfrm>
              <a:off x="1739250" y="475345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36" name="Google Shape;2536;p34"/>
            <p:cNvSpPr/>
            <p:nvPr/>
          </p:nvSpPr>
          <p:spPr>
            <a:xfrm>
              <a:off x="1739250" y="5054450"/>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37" name="Google Shape;2537;p34"/>
            <p:cNvSpPr/>
            <p:nvPr/>
          </p:nvSpPr>
          <p:spPr>
            <a:xfrm>
              <a:off x="1889750" y="539125"/>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38" name="Google Shape;2538;p34"/>
            <p:cNvSpPr/>
            <p:nvPr/>
          </p:nvSpPr>
          <p:spPr>
            <a:xfrm>
              <a:off x="1889750" y="6896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39" name="Google Shape;2539;p34"/>
            <p:cNvSpPr/>
            <p:nvPr/>
          </p:nvSpPr>
          <p:spPr>
            <a:xfrm>
              <a:off x="1889750" y="99067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40" name="Google Shape;2540;p34"/>
            <p:cNvSpPr/>
            <p:nvPr/>
          </p:nvSpPr>
          <p:spPr>
            <a:xfrm>
              <a:off x="1889750" y="114117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41" name="Google Shape;2541;p34"/>
            <p:cNvSpPr/>
            <p:nvPr/>
          </p:nvSpPr>
          <p:spPr>
            <a:xfrm>
              <a:off x="1889750" y="129170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42" name="Google Shape;2542;p34"/>
            <p:cNvSpPr/>
            <p:nvPr/>
          </p:nvSpPr>
          <p:spPr>
            <a:xfrm>
              <a:off x="1889750" y="1592700"/>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43" name="Google Shape;2543;p34"/>
            <p:cNvSpPr/>
            <p:nvPr/>
          </p:nvSpPr>
          <p:spPr>
            <a:xfrm>
              <a:off x="1889750" y="324832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44" name="Google Shape;2544;p34"/>
            <p:cNvSpPr/>
            <p:nvPr/>
          </p:nvSpPr>
          <p:spPr>
            <a:xfrm>
              <a:off x="1889750" y="354935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45" name="Google Shape;2545;p34"/>
            <p:cNvSpPr/>
            <p:nvPr/>
          </p:nvSpPr>
          <p:spPr>
            <a:xfrm>
              <a:off x="1889750" y="369987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46" name="Google Shape;2546;p34"/>
            <p:cNvSpPr/>
            <p:nvPr/>
          </p:nvSpPr>
          <p:spPr>
            <a:xfrm>
              <a:off x="1889750" y="5054450"/>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47" name="Google Shape;2547;p34"/>
            <p:cNvSpPr/>
            <p:nvPr/>
          </p:nvSpPr>
          <p:spPr>
            <a:xfrm>
              <a:off x="1889750" y="535547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48" name="Google Shape;2548;p34"/>
            <p:cNvSpPr/>
            <p:nvPr/>
          </p:nvSpPr>
          <p:spPr>
            <a:xfrm>
              <a:off x="2040275" y="23812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49" name="Google Shape;2549;p34"/>
            <p:cNvSpPr/>
            <p:nvPr/>
          </p:nvSpPr>
          <p:spPr>
            <a:xfrm>
              <a:off x="2040275" y="539125"/>
              <a:ext cx="121400" cy="121425"/>
            </a:xfrm>
            <a:custGeom>
              <a:avLst/>
              <a:gdLst/>
              <a:ahLst/>
              <a:cxnLst/>
              <a:rect l="l" t="t" r="r" b="b"/>
              <a:pathLst>
                <a:path w="4856" h="4857" extrusionOk="0">
                  <a:moveTo>
                    <a:pt x="0" y="1"/>
                  </a:moveTo>
                  <a:lnTo>
                    <a:pt x="0"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50" name="Google Shape;2550;p34"/>
            <p:cNvSpPr/>
            <p:nvPr/>
          </p:nvSpPr>
          <p:spPr>
            <a:xfrm>
              <a:off x="2040275" y="840150"/>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51" name="Google Shape;2551;p34"/>
            <p:cNvSpPr/>
            <p:nvPr/>
          </p:nvSpPr>
          <p:spPr>
            <a:xfrm>
              <a:off x="2040275" y="99067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52" name="Google Shape;2552;p34"/>
            <p:cNvSpPr/>
            <p:nvPr/>
          </p:nvSpPr>
          <p:spPr>
            <a:xfrm>
              <a:off x="2040275" y="1592700"/>
              <a:ext cx="121400" cy="121425"/>
            </a:xfrm>
            <a:custGeom>
              <a:avLst/>
              <a:gdLst/>
              <a:ahLst/>
              <a:cxnLst/>
              <a:rect l="l" t="t" r="r" b="b"/>
              <a:pathLst>
                <a:path w="4856" h="4857" extrusionOk="0">
                  <a:moveTo>
                    <a:pt x="0" y="1"/>
                  </a:moveTo>
                  <a:lnTo>
                    <a:pt x="0"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53" name="Google Shape;2553;p34"/>
            <p:cNvSpPr/>
            <p:nvPr/>
          </p:nvSpPr>
          <p:spPr>
            <a:xfrm>
              <a:off x="2040275" y="2194750"/>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54" name="Google Shape;2554;p34"/>
            <p:cNvSpPr/>
            <p:nvPr/>
          </p:nvSpPr>
          <p:spPr>
            <a:xfrm>
              <a:off x="2040275" y="234527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55" name="Google Shape;2555;p34"/>
            <p:cNvSpPr/>
            <p:nvPr/>
          </p:nvSpPr>
          <p:spPr>
            <a:xfrm>
              <a:off x="2040275" y="249577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56" name="Google Shape;2556;p34"/>
            <p:cNvSpPr/>
            <p:nvPr/>
          </p:nvSpPr>
          <p:spPr>
            <a:xfrm>
              <a:off x="2040275" y="3398850"/>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57" name="Google Shape;2557;p34"/>
            <p:cNvSpPr/>
            <p:nvPr/>
          </p:nvSpPr>
          <p:spPr>
            <a:xfrm>
              <a:off x="2040275" y="4151400"/>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58" name="Google Shape;2558;p34"/>
            <p:cNvSpPr/>
            <p:nvPr/>
          </p:nvSpPr>
          <p:spPr>
            <a:xfrm>
              <a:off x="2040275" y="460292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59" name="Google Shape;2559;p34"/>
            <p:cNvSpPr/>
            <p:nvPr/>
          </p:nvSpPr>
          <p:spPr>
            <a:xfrm>
              <a:off x="2040275" y="4753450"/>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60" name="Google Shape;2560;p34"/>
            <p:cNvSpPr/>
            <p:nvPr/>
          </p:nvSpPr>
          <p:spPr>
            <a:xfrm>
              <a:off x="2040275" y="535547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61" name="Google Shape;2561;p34"/>
            <p:cNvSpPr/>
            <p:nvPr/>
          </p:nvSpPr>
          <p:spPr>
            <a:xfrm>
              <a:off x="2190775" y="38862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62" name="Google Shape;2562;p34"/>
            <p:cNvSpPr/>
            <p:nvPr/>
          </p:nvSpPr>
          <p:spPr>
            <a:xfrm>
              <a:off x="2190775" y="539125"/>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63" name="Google Shape;2563;p34"/>
            <p:cNvSpPr/>
            <p:nvPr/>
          </p:nvSpPr>
          <p:spPr>
            <a:xfrm>
              <a:off x="2190775" y="99067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64" name="Google Shape;2564;p34"/>
            <p:cNvSpPr/>
            <p:nvPr/>
          </p:nvSpPr>
          <p:spPr>
            <a:xfrm>
              <a:off x="2190775" y="1442200"/>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65" name="Google Shape;2565;p34"/>
            <p:cNvSpPr/>
            <p:nvPr/>
          </p:nvSpPr>
          <p:spPr>
            <a:xfrm>
              <a:off x="2190775" y="2646275"/>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66" name="Google Shape;2566;p34"/>
            <p:cNvSpPr/>
            <p:nvPr/>
          </p:nvSpPr>
          <p:spPr>
            <a:xfrm>
              <a:off x="2190775" y="2947300"/>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67" name="Google Shape;2567;p34"/>
            <p:cNvSpPr/>
            <p:nvPr/>
          </p:nvSpPr>
          <p:spPr>
            <a:xfrm>
              <a:off x="2190775" y="385037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68" name="Google Shape;2568;p34"/>
            <p:cNvSpPr/>
            <p:nvPr/>
          </p:nvSpPr>
          <p:spPr>
            <a:xfrm>
              <a:off x="2190775" y="430190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69" name="Google Shape;2569;p34"/>
            <p:cNvSpPr/>
            <p:nvPr/>
          </p:nvSpPr>
          <p:spPr>
            <a:xfrm>
              <a:off x="2190775" y="490395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70" name="Google Shape;2570;p34"/>
            <p:cNvSpPr/>
            <p:nvPr/>
          </p:nvSpPr>
          <p:spPr>
            <a:xfrm>
              <a:off x="2341300" y="2381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71" name="Google Shape;2571;p34"/>
            <p:cNvSpPr/>
            <p:nvPr/>
          </p:nvSpPr>
          <p:spPr>
            <a:xfrm>
              <a:off x="2341300" y="38862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72" name="Google Shape;2572;p34"/>
            <p:cNvSpPr/>
            <p:nvPr/>
          </p:nvSpPr>
          <p:spPr>
            <a:xfrm>
              <a:off x="2341300" y="8401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73" name="Google Shape;2573;p34"/>
            <p:cNvSpPr/>
            <p:nvPr/>
          </p:nvSpPr>
          <p:spPr>
            <a:xfrm>
              <a:off x="2341300" y="11411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74" name="Google Shape;2574;p34"/>
            <p:cNvSpPr/>
            <p:nvPr/>
          </p:nvSpPr>
          <p:spPr>
            <a:xfrm>
              <a:off x="2341300" y="18937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75" name="Google Shape;2575;p34"/>
            <p:cNvSpPr/>
            <p:nvPr/>
          </p:nvSpPr>
          <p:spPr>
            <a:xfrm>
              <a:off x="2341300" y="20442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76" name="Google Shape;2576;p34"/>
            <p:cNvSpPr/>
            <p:nvPr/>
          </p:nvSpPr>
          <p:spPr>
            <a:xfrm>
              <a:off x="2341300" y="36998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77" name="Google Shape;2577;p34"/>
            <p:cNvSpPr/>
            <p:nvPr/>
          </p:nvSpPr>
          <p:spPr>
            <a:xfrm>
              <a:off x="2341300" y="400087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78" name="Google Shape;2578;p34"/>
            <p:cNvSpPr/>
            <p:nvPr/>
          </p:nvSpPr>
          <p:spPr>
            <a:xfrm>
              <a:off x="2491800" y="23812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79" name="Google Shape;2579;p34"/>
            <p:cNvSpPr/>
            <p:nvPr/>
          </p:nvSpPr>
          <p:spPr>
            <a:xfrm>
              <a:off x="2491800" y="129170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80" name="Google Shape;2580;p34"/>
            <p:cNvSpPr/>
            <p:nvPr/>
          </p:nvSpPr>
          <p:spPr>
            <a:xfrm>
              <a:off x="2491800" y="21947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81" name="Google Shape;2581;p34"/>
            <p:cNvSpPr/>
            <p:nvPr/>
          </p:nvSpPr>
          <p:spPr>
            <a:xfrm>
              <a:off x="2491800" y="369987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82" name="Google Shape;2582;p34"/>
            <p:cNvSpPr/>
            <p:nvPr/>
          </p:nvSpPr>
          <p:spPr>
            <a:xfrm>
              <a:off x="2491800" y="49039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83" name="Google Shape;2583;p34"/>
            <p:cNvSpPr/>
            <p:nvPr/>
          </p:nvSpPr>
          <p:spPr>
            <a:xfrm>
              <a:off x="2642325" y="2381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84" name="Google Shape;2584;p34"/>
            <p:cNvSpPr/>
            <p:nvPr/>
          </p:nvSpPr>
          <p:spPr>
            <a:xfrm>
              <a:off x="2642325" y="6896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85" name="Google Shape;2585;p34"/>
            <p:cNvSpPr/>
            <p:nvPr/>
          </p:nvSpPr>
          <p:spPr>
            <a:xfrm>
              <a:off x="2642325" y="23452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86" name="Google Shape;2586;p34"/>
            <p:cNvSpPr/>
            <p:nvPr/>
          </p:nvSpPr>
          <p:spPr>
            <a:xfrm>
              <a:off x="2642325" y="32483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87" name="Google Shape;2587;p34"/>
            <p:cNvSpPr/>
            <p:nvPr/>
          </p:nvSpPr>
          <p:spPr>
            <a:xfrm>
              <a:off x="2642325" y="36998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88" name="Google Shape;2588;p34"/>
            <p:cNvSpPr/>
            <p:nvPr/>
          </p:nvSpPr>
          <p:spPr>
            <a:xfrm>
              <a:off x="2792825" y="430190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89" name="Google Shape;2589;p34"/>
            <p:cNvSpPr/>
            <p:nvPr/>
          </p:nvSpPr>
          <p:spPr>
            <a:xfrm>
              <a:off x="2943325" y="1442200"/>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90" name="Google Shape;2590;p34"/>
            <p:cNvSpPr/>
            <p:nvPr/>
          </p:nvSpPr>
          <p:spPr>
            <a:xfrm>
              <a:off x="2943325" y="2646275"/>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91" name="Google Shape;2591;p34"/>
            <p:cNvSpPr/>
            <p:nvPr/>
          </p:nvSpPr>
          <p:spPr>
            <a:xfrm>
              <a:off x="3093850" y="5054450"/>
              <a:ext cx="121400" cy="121425"/>
            </a:xfrm>
            <a:custGeom>
              <a:avLst/>
              <a:gdLst/>
              <a:ahLst/>
              <a:cxnLst/>
              <a:rect l="l" t="t" r="r" b="b"/>
              <a:pathLst>
                <a:path w="4856" h="4857" extrusionOk="0">
                  <a:moveTo>
                    <a:pt x="0" y="1"/>
                  </a:moveTo>
                  <a:lnTo>
                    <a:pt x="0"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92" name="Google Shape;2592;p34"/>
            <p:cNvSpPr/>
            <p:nvPr/>
          </p:nvSpPr>
          <p:spPr>
            <a:xfrm>
              <a:off x="3394875" y="24957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93" name="Google Shape;2593;p34"/>
            <p:cNvSpPr/>
            <p:nvPr/>
          </p:nvSpPr>
          <p:spPr>
            <a:xfrm>
              <a:off x="3545375" y="49039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
        <p:nvSpPr>
          <p:cNvPr id="2594" name="Google Shape;2594;p34"/>
          <p:cNvSpPr txBox="1"/>
          <p:nvPr/>
        </p:nvSpPr>
        <p:spPr>
          <a:xfrm>
            <a:off x="1091926" y="4663781"/>
            <a:ext cx="3441708" cy="784800"/>
          </a:xfrm>
          <a:prstGeom prst="rect">
            <a:avLst/>
          </a:prstGeom>
          <a:noFill/>
          <a:ln>
            <a:noFill/>
          </a:ln>
        </p:spPr>
        <p:txBody>
          <a:bodyPr spcFirstLastPara="1" wrap="square" lIns="91425" tIns="91425" rIns="91425" bIns="91425" anchor="t" anchorCtr="0">
            <a:noAutofit/>
          </a:bodyPr>
          <a:lstStyle/>
          <a:p>
            <a:pPr marL="0" marR="0" lvl="0" indent="0" algn="l" rtl="0">
              <a:lnSpc>
                <a:spcPct val="107500"/>
              </a:lnSpc>
              <a:spcBef>
                <a:spcPts val="0"/>
              </a:spcBef>
              <a:spcAft>
                <a:spcPts val="0"/>
              </a:spcAft>
              <a:buNone/>
            </a:pPr>
            <a:r>
              <a:rPr lang="en-US" sz="800" b="0" i="0" u="none" strike="noStrike" cap="none">
                <a:solidFill>
                  <a:srgbClr val="5A99C6"/>
                </a:solidFill>
                <a:latin typeface="Calibri"/>
                <a:ea typeface="Calibri"/>
                <a:cs typeface="Calibri"/>
                <a:sym typeface="Calibri"/>
              </a:rPr>
              <a:t>This project has received funding from the European Union’s Erasmus+ </a:t>
            </a:r>
            <a:endParaRPr/>
          </a:p>
          <a:p>
            <a:pPr marL="0" marR="0" lvl="0" indent="0" algn="l" rtl="0">
              <a:lnSpc>
                <a:spcPct val="78181"/>
              </a:lnSpc>
              <a:spcBef>
                <a:spcPts val="0"/>
              </a:spcBef>
              <a:spcAft>
                <a:spcPts val="0"/>
              </a:spcAft>
              <a:buNone/>
            </a:pPr>
            <a:r>
              <a:rPr lang="en-US" sz="800" b="0" i="0" u="none" strike="noStrike" cap="none">
                <a:solidFill>
                  <a:srgbClr val="5A99C6"/>
                </a:solidFill>
                <a:latin typeface="Calibri"/>
                <a:ea typeface="Calibri"/>
                <a:cs typeface="Calibri"/>
                <a:sym typeface="Calibri"/>
              </a:rPr>
              <a:t>programme under project number 2021-1-DE02-KA220-VET-000034657</a:t>
            </a:r>
            <a:r>
              <a:rPr lang="en-US" sz="1100" b="0" i="0" u="none" strike="noStrike" cap="none">
                <a:solidFill>
                  <a:srgbClr val="5A99C6"/>
                </a:solidFill>
                <a:latin typeface="Calibri"/>
                <a:ea typeface="Calibri"/>
                <a:cs typeface="Calibri"/>
                <a:sym typeface="Calibri"/>
              </a:rPr>
              <a:t>.</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p:cSld name="1_Title">
    <p:bg>
      <p:bgPr>
        <a:solidFill>
          <a:srgbClr val="163063"/>
        </a:solidFill>
        <a:effectLst/>
      </p:bgPr>
    </p:bg>
    <p:spTree>
      <p:nvGrpSpPr>
        <p:cNvPr id="1" name="Shape 524"/>
        <p:cNvGrpSpPr/>
        <p:nvPr/>
      </p:nvGrpSpPr>
      <p:grpSpPr>
        <a:xfrm>
          <a:off x="0" y="0"/>
          <a:ext cx="0" cy="0"/>
          <a:chOff x="0" y="0"/>
          <a:chExt cx="0" cy="0"/>
        </a:xfrm>
      </p:grpSpPr>
      <p:sp>
        <p:nvSpPr>
          <p:cNvPr id="525" name="Google Shape;525;p16"/>
          <p:cNvSpPr/>
          <p:nvPr/>
        </p:nvSpPr>
        <p:spPr>
          <a:xfrm rot="10800000">
            <a:off x="8997632" y="4997133"/>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26" name="Google Shape;526;p16"/>
          <p:cNvSpPr/>
          <p:nvPr/>
        </p:nvSpPr>
        <p:spPr>
          <a:xfrm rot="10800000">
            <a:off x="8997632" y="4851012"/>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27" name="Google Shape;527;p16"/>
          <p:cNvSpPr/>
          <p:nvPr/>
        </p:nvSpPr>
        <p:spPr>
          <a:xfrm rot="10800000">
            <a:off x="8997632" y="4704868"/>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28" name="Google Shape;528;p16"/>
          <p:cNvSpPr/>
          <p:nvPr/>
        </p:nvSpPr>
        <p:spPr>
          <a:xfrm rot="10800000">
            <a:off x="8997632" y="4558747"/>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29" name="Google Shape;529;p16"/>
          <p:cNvSpPr/>
          <p:nvPr/>
        </p:nvSpPr>
        <p:spPr>
          <a:xfrm rot="10800000">
            <a:off x="8997632" y="4412627"/>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30" name="Google Shape;530;p16"/>
          <p:cNvSpPr/>
          <p:nvPr/>
        </p:nvSpPr>
        <p:spPr>
          <a:xfrm rot="10800000">
            <a:off x="8997632" y="4266482"/>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31" name="Google Shape;531;p16"/>
          <p:cNvSpPr/>
          <p:nvPr/>
        </p:nvSpPr>
        <p:spPr>
          <a:xfrm rot="10800000">
            <a:off x="8997632" y="4120362"/>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32" name="Google Shape;532;p16"/>
          <p:cNvSpPr/>
          <p:nvPr/>
        </p:nvSpPr>
        <p:spPr>
          <a:xfrm rot="10800000">
            <a:off x="8997632" y="3974217"/>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33" name="Google Shape;533;p16"/>
          <p:cNvSpPr/>
          <p:nvPr/>
        </p:nvSpPr>
        <p:spPr>
          <a:xfrm rot="10800000">
            <a:off x="8997632" y="3828096"/>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34" name="Google Shape;534;p16"/>
          <p:cNvSpPr/>
          <p:nvPr/>
        </p:nvSpPr>
        <p:spPr>
          <a:xfrm rot="10800000">
            <a:off x="8997632" y="3681952"/>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35" name="Google Shape;535;p16"/>
          <p:cNvSpPr/>
          <p:nvPr/>
        </p:nvSpPr>
        <p:spPr>
          <a:xfrm rot="10800000">
            <a:off x="8997632" y="3535831"/>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36" name="Google Shape;536;p16"/>
          <p:cNvSpPr/>
          <p:nvPr/>
        </p:nvSpPr>
        <p:spPr>
          <a:xfrm rot="10800000">
            <a:off x="8997632" y="3389711"/>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37" name="Google Shape;537;p16"/>
          <p:cNvSpPr/>
          <p:nvPr/>
        </p:nvSpPr>
        <p:spPr>
          <a:xfrm rot="10800000">
            <a:off x="8997632" y="3243566"/>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38" name="Google Shape;538;p16"/>
          <p:cNvSpPr/>
          <p:nvPr/>
        </p:nvSpPr>
        <p:spPr>
          <a:xfrm rot="10800000">
            <a:off x="8997632" y="3097446"/>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39" name="Google Shape;539;p16"/>
          <p:cNvSpPr/>
          <p:nvPr/>
        </p:nvSpPr>
        <p:spPr>
          <a:xfrm rot="10800000">
            <a:off x="8997632" y="2951301"/>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40" name="Google Shape;540;p16"/>
          <p:cNvSpPr/>
          <p:nvPr/>
        </p:nvSpPr>
        <p:spPr>
          <a:xfrm rot="10800000">
            <a:off x="8997632" y="2805181"/>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41" name="Google Shape;541;p16"/>
          <p:cNvSpPr/>
          <p:nvPr/>
        </p:nvSpPr>
        <p:spPr>
          <a:xfrm rot="10800000">
            <a:off x="8997632" y="2659036"/>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42" name="Google Shape;542;p16"/>
          <p:cNvSpPr/>
          <p:nvPr/>
        </p:nvSpPr>
        <p:spPr>
          <a:xfrm rot="10800000">
            <a:off x="8997632" y="2512915"/>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43" name="Google Shape;543;p16"/>
          <p:cNvSpPr/>
          <p:nvPr/>
        </p:nvSpPr>
        <p:spPr>
          <a:xfrm rot="10800000">
            <a:off x="8997632" y="2366771"/>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44" name="Google Shape;544;p16"/>
          <p:cNvSpPr/>
          <p:nvPr/>
        </p:nvSpPr>
        <p:spPr>
          <a:xfrm rot="10800000">
            <a:off x="8997632" y="2220650"/>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45" name="Google Shape;545;p16"/>
          <p:cNvSpPr/>
          <p:nvPr/>
        </p:nvSpPr>
        <p:spPr>
          <a:xfrm rot="10800000">
            <a:off x="8997632" y="2074530"/>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46" name="Google Shape;546;p16"/>
          <p:cNvSpPr/>
          <p:nvPr/>
        </p:nvSpPr>
        <p:spPr>
          <a:xfrm rot="10800000">
            <a:off x="8997632" y="1928385"/>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47" name="Google Shape;547;p16"/>
          <p:cNvSpPr/>
          <p:nvPr/>
        </p:nvSpPr>
        <p:spPr>
          <a:xfrm rot="10800000">
            <a:off x="8997632" y="1782265"/>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48" name="Google Shape;548;p16"/>
          <p:cNvSpPr/>
          <p:nvPr/>
        </p:nvSpPr>
        <p:spPr>
          <a:xfrm rot="10800000">
            <a:off x="8997632" y="1636120"/>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49" name="Google Shape;549;p16"/>
          <p:cNvSpPr/>
          <p:nvPr/>
        </p:nvSpPr>
        <p:spPr>
          <a:xfrm rot="10800000">
            <a:off x="8997632" y="1489999"/>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50" name="Google Shape;550;p16"/>
          <p:cNvSpPr/>
          <p:nvPr/>
        </p:nvSpPr>
        <p:spPr>
          <a:xfrm rot="10800000">
            <a:off x="8997632" y="1343855"/>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51" name="Google Shape;551;p16"/>
          <p:cNvSpPr/>
          <p:nvPr/>
        </p:nvSpPr>
        <p:spPr>
          <a:xfrm rot="10800000">
            <a:off x="8997632" y="1197734"/>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52" name="Google Shape;552;p16"/>
          <p:cNvSpPr/>
          <p:nvPr/>
        </p:nvSpPr>
        <p:spPr>
          <a:xfrm rot="10800000">
            <a:off x="8997632" y="1051614"/>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53" name="Google Shape;553;p16"/>
          <p:cNvSpPr/>
          <p:nvPr/>
        </p:nvSpPr>
        <p:spPr>
          <a:xfrm rot="10800000">
            <a:off x="8997632" y="905469"/>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54" name="Google Shape;554;p16"/>
          <p:cNvSpPr/>
          <p:nvPr/>
        </p:nvSpPr>
        <p:spPr>
          <a:xfrm rot="10800000">
            <a:off x="8997632" y="759349"/>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55" name="Google Shape;555;p16"/>
          <p:cNvSpPr/>
          <p:nvPr/>
        </p:nvSpPr>
        <p:spPr>
          <a:xfrm rot="10800000">
            <a:off x="8997632" y="613204"/>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56" name="Google Shape;556;p16"/>
          <p:cNvSpPr/>
          <p:nvPr/>
        </p:nvSpPr>
        <p:spPr>
          <a:xfrm rot="10800000">
            <a:off x="8997632" y="467084"/>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57" name="Google Shape;557;p16"/>
          <p:cNvSpPr/>
          <p:nvPr/>
        </p:nvSpPr>
        <p:spPr>
          <a:xfrm rot="10800000">
            <a:off x="8997632" y="320939"/>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58" name="Google Shape;558;p16"/>
          <p:cNvSpPr/>
          <p:nvPr/>
        </p:nvSpPr>
        <p:spPr>
          <a:xfrm rot="10800000">
            <a:off x="8997632" y="174818"/>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59" name="Google Shape;559;p16"/>
          <p:cNvSpPr/>
          <p:nvPr/>
        </p:nvSpPr>
        <p:spPr>
          <a:xfrm rot="10800000">
            <a:off x="8997632" y="28698"/>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60" name="Google Shape;560;p16"/>
          <p:cNvSpPr/>
          <p:nvPr/>
        </p:nvSpPr>
        <p:spPr>
          <a:xfrm rot="10800000">
            <a:off x="8851512" y="4851012"/>
            <a:ext cx="117867" cy="117867"/>
          </a:xfrm>
          <a:custGeom>
            <a:avLst/>
            <a:gdLst/>
            <a:ahLst/>
            <a:cxnLst/>
            <a:rect l="l" t="t" r="r" b="b"/>
            <a:pathLst>
              <a:path w="4856" h="4856" extrusionOk="0">
                <a:moveTo>
                  <a:pt x="0" y="0"/>
                </a:moveTo>
                <a:lnTo>
                  <a:pt x="0" y="4856"/>
                </a:lnTo>
                <a:lnTo>
                  <a:pt x="4856" y="4856"/>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61" name="Google Shape;561;p16"/>
          <p:cNvSpPr/>
          <p:nvPr/>
        </p:nvSpPr>
        <p:spPr>
          <a:xfrm rot="10800000">
            <a:off x="8851512" y="4704868"/>
            <a:ext cx="117867" cy="117892"/>
          </a:xfrm>
          <a:custGeom>
            <a:avLst/>
            <a:gdLst/>
            <a:ahLst/>
            <a:cxnLst/>
            <a:rect l="l" t="t" r="r" b="b"/>
            <a:pathLst>
              <a:path w="4856" h="4857"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62" name="Google Shape;562;p16"/>
          <p:cNvSpPr/>
          <p:nvPr/>
        </p:nvSpPr>
        <p:spPr>
          <a:xfrm rot="10800000">
            <a:off x="8851512" y="4412627"/>
            <a:ext cx="117867" cy="117867"/>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63" name="Google Shape;563;p16"/>
          <p:cNvSpPr/>
          <p:nvPr/>
        </p:nvSpPr>
        <p:spPr>
          <a:xfrm rot="10800000">
            <a:off x="8851512" y="4120362"/>
            <a:ext cx="117867" cy="117867"/>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64" name="Google Shape;564;p16"/>
          <p:cNvSpPr/>
          <p:nvPr/>
        </p:nvSpPr>
        <p:spPr>
          <a:xfrm rot="10800000">
            <a:off x="8851512" y="3974217"/>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65" name="Google Shape;565;p16"/>
          <p:cNvSpPr/>
          <p:nvPr/>
        </p:nvSpPr>
        <p:spPr>
          <a:xfrm rot="10800000">
            <a:off x="8851512" y="3535831"/>
            <a:ext cx="117867" cy="117867"/>
          </a:xfrm>
          <a:custGeom>
            <a:avLst/>
            <a:gdLst/>
            <a:ahLst/>
            <a:cxnLst/>
            <a:rect l="l" t="t" r="r" b="b"/>
            <a:pathLst>
              <a:path w="4856" h="4856" extrusionOk="0">
                <a:moveTo>
                  <a:pt x="0" y="0"/>
                </a:moveTo>
                <a:lnTo>
                  <a:pt x="0" y="4856"/>
                </a:lnTo>
                <a:lnTo>
                  <a:pt x="4856" y="4856"/>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66" name="Google Shape;566;p16"/>
          <p:cNvSpPr/>
          <p:nvPr/>
        </p:nvSpPr>
        <p:spPr>
          <a:xfrm rot="10800000">
            <a:off x="8851512" y="3389711"/>
            <a:ext cx="117867" cy="117867"/>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67" name="Google Shape;567;p16"/>
          <p:cNvSpPr/>
          <p:nvPr/>
        </p:nvSpPr>
        <p:spPr>
          <a:xfrm rot="10800000">
            <a:off x="8851512" y="3097446"/>
            <a:ext cx="117867" cy="117867"/>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68" name="Google Shape;568;p16"/>
          <p:cNvSpPr/>
          <p:nvPr/>
        </p:nvSpPr>
        <p:spPr>
          <a:xfrm rot="10800000">
            <a:off x="8851512" y="2951301"/>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69" name="Google Shape;569;p16"/>
          <p:cNvSpPr/>
          <p:nvPr/>
        </p:nvSpPr>
        <p:spPr>
          <a:xfrm rot="10800000">
            <a:off x="8851512" y="2805181"/>
            <a:ext cx="117867" cy="117867"/>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70" name="Google Shape;570;p16"/>
          <p:cNvSpPr/>
          <p:nvPr/>
        </p:nvSpPr>
        <p:spPr>
          <a:xfrm rot="10800000">
            <a:off x="8851512" y="2512915"/>
            <a:ext cx="117867" cy="117867"/>
          </a:xfrm>
          <a:custGeom>
            <a:avLst/>
            <a:gdLst/>
            <a:ahLst/>
            <a:cxnLst/>
            <a:rect l="l" t="t" r="r" b="b"/>
            <a:pathLst>
              <a:path w="4856" h="4856" extrusionOk="0">
                <a:moveTo>
                  <a:pt x="0" y="0"/>
                </a:moveTo>
                <a:lnTo>
                  <a:pt x="0" y="4856"/>
                </a:lnTo>
                <a:lnTo>
                  <a:pt x="4856" y="4856"/>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71" name="Google Shape;571;p16"/>
          <p:cNvSpPr/>
          <p:nvPr/>
        </p:nvSpPr>
        <p:spPr>
          <a:xfrm rot="10800000">
            <a:off x="8851512" y="2366771"/>
            <a:ext cx="117867" cy="117892"/>
          </a:xfrm>
          <a:custGeom>
            <a:avLst/>
            <a:gdLst/>
            <a:ahLst/>
            <a:cxnLst/>
            <a:rect l="l" t="t" r="r" b="b"/>
            <a:pathLst>
              <a:path w="4856" h="4857"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72" name="Google Shape;572;p16"/>
          <p:cNvSpPr/>
          <p:nvPr/>
        </p:nvSpPr>
        <p:spPr>
          <a:xfrm rot="10800000">
            <a:off x="8851512" y="2220650"/>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73" name="Google Shape;573;p16"/>
          <p:cNvSpPr/>
          <p:nvPr/>
        </p:nvSpPr>
        <p:spPr>
          <a:xfrm rot="10800000">
            <a:off x="8851512" y="1782265"/>
            <a:ext cx="117867" cy="117867"/>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74" name="Google Shape;574;p16"/>
          <p:cNvSpPr/>
          <p:nvPr/>
        </p:nvSpPr>
        <p:spPr>
          <a:xfrm rot="10800000">
            <a:off x="8851512" y="1636120"/>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75" name="Google Shape;575;p16"/>
          <p:cNvSpPr/>
          <p:nvPr/>
        </p:nvSpPr>
        <p:spPr>
          <a:xfrm rot="10800000">
            <a:off x="8851512" y="1489999"/>
            <a:ext cx="117867" cy="117867"/>
          </a:xfrm>
          <a:custGeom>
            <a:avLst/>
            <a:gdLst/>
            <a:ahLst/>
            <a:cxnLst/>
            <a:rect l="l" t="t" r="r" b="b"/>
            <a:pathLst>
              <a:path w="4856" h="4856" extrusionOk="0">
                <a:moveTo>
                  <a:pt x="0" y="0"/>
                </a:moveTo>
                <a:lnTo>
                  <a:pt x="0" y="4856"/>
                </a:lnTo>
                <a:lnTo>
                  <a:pt x="4856" y="4856"/>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76" name="Google Shape;576;p16"/>
          <p:cNvSpPr/>
          <p:nvPr/>
        </p:nvSpPr>
        <p:spPr>
          <a:xfrm rot="10800000">
            <a:off x="8851512" y="1197734"/>
            <a:ext cx="117867" cy="117867"/>
          </a:xfrm>
          <a:custGeom>
            <a:avLst/>
            <a:gdLst/>
            <a:ahLst/>
            <a:cxnLst/>
            <a:rect l="l" t="t" r="r" b="b"/>
            <a:pathLst>
              <a:path w="4856" h="4856" extrusionOk="0">
                <a:moveTo>
                  <a:pt x="0" y="0"/>
                </a:moveTo>
                <a:lnTo>
                  <a:pt x="0" y="4856"/>
                </a:lnTo>
                <a:lnTo>
                  <a:pt x="4856" y="4856"/>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77" name="Google Shape;577;p16"/>
          <p:cNvSpPr/>
          <p:nvPr/>
        </p:nvSpPr>
        <p:spPr>
          <a:xfrm rot="10800000">
            <a:off x="8851512" y="1051614"/>
            <a:ext cx="117867" cy="117867"/>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78" name="Google Shape;578;p16"/>
          <p:cNvSpPr/>
          <p:nvPr/>
        </p:nvSpPr>
        <p:spPr>
          <a:xfrm rot="10800000">
            <a:off x="8851512" y="905469"/>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79" name="Google Shape;579;p16"/>
          <p:cNvSpPr/>
          <p:nvPr/>
        </p:nvSpPr>
        <p:spPr>
          <a:xfrm rot="10800000">
            <a:off x="8851512" y="759349"/>
            <a:ext cx="117867" cy="117867"/>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80" name="Google Shape;580;p16"/>
          <p:cNvSpPr/>
          <p:nvPr/>
        </p:nvSpPr>
        <p:spPr>
          <a:xfrm rot="10800000">
            <a:off x="8851512" y="467084"/>
            <a:ext cx="117867" cy="117867"/>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81" name="Google Shape;581;p16"/>
          <p:cNvSpPr/>
          <p:nvPr/>
        </p:nvSpPr>
        <p:spPr>
          <a:xfrm rot="10800000">
            <a:off x="8851512" y="320939"/>
            <a:ext cx="117867" cy="117892"/>
          </a:xfrm>
          <a:custGeom>
            <a:avLst/>
            <a:gdLst/>
            <a:ahLst/>
            <a:cxnLst/>
            <a:rect l="l" t="t" r="r" b="b"/>
            <a:pathLst>
              <a:path w="4856" h="4857"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82" name="Google Shape;582;p16"/>
          <p:cNvSpPr/>
          <p:nvPr/>
        </p:nvSpPr>
        <p:spPr>
          <a:xfrm rot="10800000">
            <a:off x="8851512" y="28698"/>
            <a:ext cx="117867" cy="117867"/>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83" name="Google Shape;583;p16"/>
          <p:cNvSpPr/>
          <p:nvPr/>
        </p:nvSpPr>
        <p:spPr>
          <a:xfrm rot="10800000">
            <a:off x="8705367" y="4997133"/>
            <a:ext cx="117891"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84" name="Google Shape;584;p16"/>
          <p:cNvSpPr/>
          <p:nvPr/>
        </p:nvSpPr>
        <p:spPr>
          <a:xfrm rot="10800000">
            <a:off x="8705367" y="4704868"/>
            <a:ext cx="117891" cy="117892"/>
          </a:xfrm>
          <a:custGeom>
            <a:avLst/>
            <a:gdLst/>
            <a:ahLst/>
            <a:cxnLst/>
            <a:rect l="l" t="t" r="r" b="b"/>
            <a:pathLst>
              <a:path w="4857" h="4857"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85" name="Google Shape;585;p16"/>
          <p:cNvSpPr/>
          <p:nvPr/>
        </p:nvSpPr>
        <p:spPr>
          <a:xfrm rot="10800000">
            <a:off x="8705367" y="4266482"/>
            <a:ext cx="117891"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86" name="Google Shape;586;p16"/>
          <p:cNvSpPr/>
          <p:nvPr/>
        </p:nvSpPr>
        <p:spPr>
          <a:xfrm rot="10800000">
            <a:off x="8705367" y="4120362"/>
            <a:ext cx="117891"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87" name="Google Shape;587;p16"/>
          <p:cNvSpPr/>
          <p:nvPr/>
        </p:nvSpPr>
        <p:spPr>
          <a:xfrm rot="10800000">
            <a:off x="8705367" y="3828096"/>
            <a:ext cx="117891"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88" name="Google Shape;588;p16"/>
          <p:cNvSpPr/>
          <p:nvPr/>
        </p:nvSpPr>
        <p:spPr>
          <a:xfrm rot="10800000">
            <a:off x="8705367" y="3681952"/>
            <a:ext cx="117891" cy="117892"/>
          </a:xfrm>
          <a:custGeom>
            <a:avLst/>
            <a:gdLst/>
            <a:ahLst/>
            <a:cxnLst/>
            <a:rect l="l" t="t" r="r" b="b"/>
            <a:pathLst>
              <a:path w="4857" h="4857"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89" name="Google Shape;589;p16"/>
          <p:cNvSpPr/>
          <p:nvPr/>
        </p:nvSpPr>
        <p:spPr>
          <a:xfrm rot="10800000">
            <a:off x="8705367" y="3097446"/>
            <a:ext cx="117891"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90" name="Google Shape;590;p16"/>
          <p:cNvSpPr/>
          <p:nvPr/>
        </p:nvSpPr>
        <p:spPr>
          <a:xfrm rot="10800000">
            <a:off x="8705367" y="2951301"/>
            <a:ext cx="117891"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91" name="Google Shape;591;p16"/>
          <p:cNvSpPr/>
          <p:nvPr/>
        </p:nvSpPr>
        <p:spPr>
          <a:xfrm rot="10800000">
            <a:off x="8705367" y="2805181"/>
            <a:ext cx="117891"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92" name="Google Shape;592;p16"/>
          <p:cNvSpPr/>
          <p:nvPr/>
        </p:nvSpPr>
        <p:spPr>
          <a:xfrm rot="10800000">
            <a:off x="8705367" y="2659036"/>
            <a:ext cx="117891" cy="117892"/>
          </a:xfrm>
          <a:custGeom>
            <a:avLst/>
            <a:gdLst/>
            <a:ahLst/>
            <a:cxnLst/>
            <a:rect l="l" t="t" r="r" b="b"/>
            <a:pathLst>
              <a:path w="4857" h="4857"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93" name="Google Shape;593;p16"/>
          <p:cNvSpPr/>
          <p:nvPr/>
        </p:nvSpPr>
        <p:spPr>
          <a:xfrm rot="10800000">
            <a:off x="8705367" y="2366771"/>
            <a:ext cx="117891" cy="117892"/>
          </a:xfrm>
          <a:custGeom>
            <a:avLst/>
            <a:gdLst/>
            <a:ahLst/>
            <a:cxnLst/>
            <a:rect l="l" t="t" r="r" b="b"/>
            <a:pathLst>
              <a:path w="4857" h="4857"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94" name="Google Shape;594;p16"/>
          <p:cNvSpPr/>
          <p:nvPr/>
        </p:nvSpPr>
        <p:spPr>
          <a:xfrm rot="10800000">
            <a:off x="8705367" y="2074530"/>
            <a:ext cx="117891"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95" name="Google Shape;595;p16"/>
          <p:cNvSpPr/>
          <p:nvPr/>
        </p:nvSpPr>
        <p:spPr>
          <a:xfrm rot="10800000">
            <a:off x="8705367" y="1928385"/>
            <a:ext cx="117891"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96" name="Google Shape;596;p16"/>
          <p:cNvSpPr/>
          <p:nvPr/>
        </p:nvSpPr>
        <p:spPr>
          <a:xfrm rot="10800000">
            <a:off x="8705367" y="1636120"/>
            <a:ext cx="117891"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97" name="Google Shape;597;p16"/>
          <p:cNvSpPr/>
          <p:nvPr/>
        </p:nvSpPr>
        <p:spPr>
          <a:xfrm rot="10800000">
            <a:off x="8705367" y="1489999"/>
            <a:ext cx="117891"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98" name="Google Shape;598;p16"/>
          <p:cNvSpPr/>
          <p:nvPr/>
        </p:nvSpPr>
        <p:spPr>
          <a:xfrm rot="10800000">
            <a:off x="8705367" y="1343855"/>
            <a:ext cx="117891" cy="117892"/>
          </a:xfrm>
          <a:custGeom>
            <a:avLst/>
            <a:gdLst/>
            <a:ahLst/>
            <a:cxnLst/>
            <a:rect l="l" t="t" r="r" b="b"/>
            <a:pathLst>
              <a:path w="4857" h="4857"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99" name="Google Shape;599;p16"/>
          <p:cNvSpPr/>
          <p:nvPr/>
        </p:nvSpPr>
        <p:spPr>
          <a:xfrm rot="10800000">
            <a:off x="8705367" y="1197734"/>
            <a:ext cx="117891"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00" name="Google Shape;600;p16"/>
          <p:cNvSpPr/>
          <p:nvPr/>
        </p:nvSpPr>
        <p:spPr>
          <a:xfrm rot="10800000">
            <a:off x="8705367" y="759349"/>
            <a:ext cx="117891"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01" name="Google Shape;601;p16"/>
          <p:cNvSpPr/>
          <p:nvPr/>
        </p:nvSpPr>
        <p:spPr>
          <a:xfrm rot="10800000">
            <a:off x="8705367" y="613204"/>
            <a:ext cx="117891"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02" name="Google Shape;602;p16"/>
          <p:cNvSpPr/>
          <p:nvPr/>
        </p:nvSpPr>
        <p:spPr>
          <a:xfrm rot="10800000">
            <a:off x="8705367" y="320939"/>
            <a:ext cx="117891" cy="117892"/>
          </a:xfrm>
          <a:custGeom>
            <a:avLst/>
            <a:gdLst/>
            <a:ahLst/>
            <a:cxnLst/>
            <a:rect l="l" t="t" r="r" b="b"/>
            <a:pathLst>
              <a:path w="4857" h="4857"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03" name="Google Shape;603;p16"/>
          <p:cNvSpPr/>
          <p:nvPr/>
        </p:nvSpPr>
        <p:spPr>
          <a:xfrm rot="10800000">
            <a:off x="8705367" y="174818"/>
            <a:ext cx="117891"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04" name="Google Shape;604;p16"/>
          <p:cNvSpPr/>
          <p:nvPr/>
        </p:nvSpPr>
        <p:spPr>
          <a:xfrm rot="10800000">
            <a:off x="8705367" y="28698"/>
            <a:ext cx="117891"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05" name="Google Shape;605;p16"/>
          <p:cNvSpPr/>
          <p:nvPr/>
        </p:nvSpPr>
        <p:spPr>
          <a:xfrm rot="10800000">
            <a:off x="8851512" y="4997133"/>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06" name="Google Shape;606;p16"/>
          <p:cNvSpPr/>
          <p:nvPr/>
        </p:nvSpPr>
        <p:spPr>
          <a:xfrm rot="10800000">
            <a:off x="8851512" y="4558747"/>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07" name="Google Shape;607;p16"/>
          <p:cNvSpPr/>
          <p:nvPr/>
        </p:nvSpPr>
        <p:spPr>
          <a:xfrm rot="10800000">
            <a:off x="8851512" y="4266482"/>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08" name="Google Shape;608;p16"/>
          <p:cNvSpPr/>
          <p:nvPr/>
        </p:nvSpPr>
        <p:spPr>
          <a:xfrm rot="10800000">
            <a:off x="8851512" y="3828096"/>
            <a:ext cx="117867" cy="117867"/>
          </a:xfrm>
          <a:custGeom>
            <a:avLst/>
            <a:gdLst/>
            <a:ahLst/>
            <a:cxnLst/>
            <a:rect l="l" t="t" r="r" b="b"/>
            <a:pathLst>
              <a:path w="4856" h="4856" extrusionOk="0">
                <a:moveTo>
                  <a:pt x="0" y="0"/>
                </a:moveTo>
                <a:lnTo>
                  <a:pt x="0"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09" name="Google Shape;609;p16"/>
          <p:cNvSpPr/>
          <p:nvPr/>
        </p:nvSpPr>
        <p:spPr>
          <a:xfrm rot="10800000">
            <a:off x="8851512" y="3681952"/>
            <a:ext cx="117867" cy="117892"/>
          </a:xfrm>
          <a:custGeom>
            <a:avLst/>
            <a:gdLst/>
            <a:ahLst/>
            <a:cxnLst/>
            <a:rect l="l" t="t" r="r" b="b"/>
            <a:pathLst>
              <a:path w="4856" h="4857" extrusionOk="0">
                <a:moveTo>
                  <a:pt x="0" y="1"/>
                </a:moveTo>
                <a:lnTo>
                  <a:pt x="0"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10" name="Google Shape;610;p16"/>
          <p:cNvSpPr/>
          <p:nvPr/>
        </p:nvSpPr>
        <p:spPr>
          <a:xfrm rot="10800000">
            <a:off x="8851512" y="3243566"/>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11" name="Google Shape;611;p16"/>
          <p:cNvSpPr/>
          <p:nvPr/>
        </p:nvSpPr>
        <p:spPr>
          <a:xfrm rot="10800000">
            <a:off x="8851512" y="2659036"/>
            <a:ext cx="117867" cy="117892"/>
          </a:xfrm>
          <a:custGeom>
            <a:avLst/>
            <a:gdLst/>
            <a:ahLst/>
            <a:cxnLst/>
            <a:rect l="l" t="t" r="r" b="b"/>
            <a:pathLst>
              <a:path w="4856" h="4857" extrusionOk="0">
                <a:moveTo>
                  <a:pt x="0" y="1"/>
                </a:moveTo>
                <a:lnTo>
                  <a:pt x="0"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12" name="Google Shape;612;p16"/>
          <p:cNvSpPr/>
          <p:nvPr/>
        </p:nvSpPr>
        <p:spPr>
          <a:xfrm rot="10800000">
            <a:off x="8851512" y="2074530"/>
            <a:ext cx="117867" cy="117867"/>
          </a:xfrm>
          <a:custGeom>
            <a:avLst/>
            <a:gdLst/>
            <a:ahLst/>
            <a:cxnLst/>
            <a:rect l="l" t="t" r="r" b="b"/>
            <a:pathLst>
              <a:path w="4856" h="4856" extrusionOk="0">
                <a:moveTo>
                  <a:pt x="0" y="1"/>
                </a:moveTo>
                <a:lnTo>
                  <a:pt x="0"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13" name="Google Shape;613;p16"/>
          <p:cNvSpPr/>
          <p:nvPr/>
        </p:nvSpPr>
        <p:spPr>
          <a:xfrm rot="10800000">
            <a:off x="8851512" y="1928385"/>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14" name="Google Shape;614;p16"/>
          <p:cNvSpPr/>
          <p:nvPr/>
        </p:nvSpPr>
        <p:spPr>
          <a:xfrm rot="10800000">
            <a:off x="8851512" y="1343855"/>
            <a:ext cx="117867" cy="117892"/>
          </a:xfrm>
          <a:custGeom>
            <a:avLst/>
            <a:gdLst/>
            <a:ahLst/>
            <a:cxnLst/>
            <a:rect l="l" t="t" r="r" b="b"/>
            <a:pathLst>
              <a:path w="4856" h="4857" extrusionOk="0">
                <a:moveTo>
                  <a:pt x="0" y="1"/>
                </a:moveTo>
                <a:lnTo>
                  <a:pt x="0"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15" name="Google Shape;615;p16"/>
          <p:cNvSpPr/>
          <p:nvPr/>
        </p:nvSpPr>
        <p:spPr>
          <a:xfrm rot="10800000">
            <a:off x="8851512" y="613204"/>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16" name="Google Shape;616;p16"/>
          <p:cNvSpPr/>
          <p:nvPr/>
        </p:nvSpPr>
        <p:spPr>
          <a:xfrm rot="10800000">
            <a:off x="8851512" y="174818"/>
            <a:ext cx="117867" cy="117867"/>
          </a:xfrm>
          <a:custGeom>
            <a:avLst/>
            <a:gdLst/>
            <a:ahLst/>
            <a:cxnLst/>
            <a:rect l="l" t="t" r="r" b="b"/>
            <a:pathLst>
              <a:path w="4856" h="4856" extrusionOk="0">
                <a:moveTo>
                  <a:pt x="0" y="0"/>
                </a:moveTo>
                <a:lnTo>
                  <a:pt x="0"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17" name="Google Shape;617;p16"/>
          <p:cNvSpPr/>
          <p:nvPr/>
        </p:nvSpPr>
        <p:spPr>
          <a:xfrm rot="10800000">
            <a:off x="8705367" y="4851012"/>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18" name="Google Shape;618;p16"/>
          <p:cNvSpPr/>
          <p:nvPr/>
        </p:nvSpPr>
        <p:spPr>
          <a:xfrm rot="10800000">
            <a:off x="8705367" y="4558747"/>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19" name="Google Shape;619;p16"/>
          <p:cNvSpPr/>
          <p:nvPr/>
        </p:nvSpPr>
        <p:spPr>
          <a:xfrm rot="10800000">
            <a:off x="8705367" y="4412627"/>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20" name="Google Shape;620;p16"/>
          <p:cNvSpPr/>
          <p:nvPr/>
        </p:nvSpPr>
        <p:spPr>
          <a:xfrm rot="10800000">
            <a:off x="8705367" y="3974217"/>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21" name="Google Shape;621;p16"/>
          <p:cNvSpPr/>
          <p:nvPr/>
        </p:nvSpPr>
        <p:spPr>
          <a:xfrm rot="10800000">
            <a:off x="8705367" y="3535831"/>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22" name="Google Shape;622;p16"/>
          <p:cNvSpPr/>
          <p:nvPr/>
        </p:nvSpPr>
        <p:spPr>
          <a:xfrm rot="10800000">
            <a:off x="8705367" y="3389711"/>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23" name="Google Shape;623;p16"/>
          <p:cNvSpPr/>
          <p:nvPr/>
        </p:nvSpPr>
        <p:spPr>
          <a:xfrm rot="10800000">
            <a:off x="8705367" y="3243566"/>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24" name="Google Shape;624;p16"/>
          <p:cNvSpPr/>
          <p:nvPr/>
        </p:nvSpPr>
        <p:spPr>
          <a:xfrm rot="10800000">
            <a:off x="8705367" y="2512915"/>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25" name="Google Shape;625;p16"/>
          <p:cNvSpPr/>
          <p:nvPr/>
        </p:nvSpPr>
        <p:spPr>
          <a:xfrm rot="10800000">
            <a:off x="8705367" y="2220650"/>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26" name="Google Shape;626;p16"/>
          <p:cNvSpPr/>
          <p:nvPr/>
        </p:nvSpPr>
        <p:spPr>
          <a:xfrm rot="10800000">
            <a:off x="8705367" y="1782265"/>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27" name="Google Shape;627;p16"/>
          <p:cNvSpPr/>
          <p:nvPr/>
        </p:nvSpPr>
        <p:spPr>
          <a:xfrm rot="10800000">
            <a:off x="8705367" y="1051614"/>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28" name="Google Shape;628;p16"/>
          <p:cNvSpPr/>
          <p:nvPr/>
        </p:nvSpPr>
        <p:spPr>
          <a:xfrm rot="10800000">
            <a:off x="8705367" y="905469"/>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29" name="Google Shape;629;p16"/>
          <p:cNvSpPr/>
          <p:nvPr/>
        </p:nvSpPr>
        <p:spPr>
          <a:xfrm rot="10800000">
            <a:off x="8705367" y="467084"/>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30" name="Google Shape;630;p16"/>
          <p:cNvSpPr/>
          <p:nvPr/>
        </p:nvSpPr>
        <p:spPr>
          <a:xfrm rot="10800000">
            <a:off x="8413126" y="4997133"/>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31" name="Google Shape;631;p16"/>
          <p:cNvSpPr/>
          <p:nvPr/>
        </p:nvSpPr>
        <p:spPr>
          <a:xfrm rot="10800000">
            <a:off x="8413126" y="4704868"/>
            <a:ext cx="117867" cy="117892"/>
          </a:xfrm>
          <a:custGeom>
            <a:avLst/>
            <a:gdLst/>
            <a:ahLst/>
            <a:cxnLst/>
            <a:rect l="l" t="t" r="r" b="b"/>
            <a:pathLst>
              <a:path w="4856" h="4857"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32" name="Google Shape;632;p16"/>
          <p:cNvSpPr/>
          <p:nvPr/>
        </p:nvSpPr>
        <p:spPr>
          <a:xfrm rot="10800000">
            <a:off x="8413126" y="4558747"/>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33" name="Google Shape;633;p16"/>
          <p:cNvSpPr/>
          <p:nvPr/>
        </p:nvSpPr>
        <p:spPr>
          <a:xfrm rot="10800000">
            <a:off x="8413126" y="4412627"/>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34" name="Google Shape;634;p16"/>
          <p:cNvSpPr/>
          <p:nvPr/>
        </p:nvSpPr>
        <p:spPr>
          <a:xfrm rot="10800000">
            <a:off x="8413126" y="4266482"/>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35" name="Google Shape;635;p16"/>
          <p:cNvSpPr/>
          <p:nvPr/>
        </p:nvSpPr>
        <p:spPr>
          <a:xfrm rot="10800000">
            <a:off x="8413126" y="4120362"/>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36" name="Google Shape;636;p16"/>
          <p:cNvSpPr/>
          <p:nvPr/>
        </p:nvSpPr>
        <p:spPr>
          <a:xfrm rot="10800000">
            <a:off x="8413126" y="3974217"/>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37" name="Google Shape;637;p16"/>
          <p:cNvSpPr/>
          <p:nvPr/>
        </p:nvSpPr>
        <p:spPr>
          <a:xfrm rot="10800000">
            <a:off x="8413126" y="3828096"/>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38" name="Google Shape;638;p16"/>
          <p:cNvSpPr/>
          <p:nvPr/>
        </p:nvSpPr>
        <p:spPr>
          <a:xfrm rot="10800000">
            <a:off x="8413126" y="3681952"/>
            <a:ext cx="117867" cy="117892"/>
          </a:xfrm>
          <a:custGeom>
            <a:avLst/>
            <a:gdLst/>
            <a:ahLst/>
            <a:cxnLst/>
            <a:rect l="l" t="t" r="r" b="b"/>
            <a:pathLst>
              <a:path w="4856" h="4857"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39" name="Google Shape;639;p16"/>
          <p:cNvSpPr/>
          <p:nvPr/>
        </p:nvSpPr>
        <p:spPr>
          <a:xfrm rot="10800000">
            <a:off x="8413126" y="3535831"/>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40" name="Google Shape;640;p16"/>
          <p:cNvSpPr/>
          <p:nvPr/>
        </p:nvSpPr>
        <p:spPr>
          <a:xfrm rot="10800000">
            <a:off x="8413126" y="3389711"/>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41" name="Google Shape;641;p16"/>
          <p:cNvSpPr/>
          <p:nvPr/>
        </p:nvSpPr>
        <p:spPr>
          <a:xfrm rot="10800000">
            <a:off x="8413126" y="3243566"/>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42" name="Google Shape;642;p16"/>
          <p:cNvSpPr/>
          <p:nvPr/>
        </p:nvSpPr>
        <p:spPr>
          <a:xfrm rot="10800000">
            <a:off x="8413126" y="3097446"/>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43" name="Google Shape;643;p16"/>
          <p:cNvSpPr/>
          <p:nvPr/>
        </p:nvSpPr>
        <p:spPr>
          <a:xfrm rot="10800000">
            <a:off x="8413126" y="2805181"/>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44" name="Google Shape;644;p16"/>
          <p:cNvSpPr/>
          <p:nvPr/>
        </p:nvSpPr>
        <p:spPr>
          <a:xfrm rot="10800000">
            <a:off x="8413126" y="2659036"/>
            <a:ext cx="117867" cy="117892"/>
          </a:xfrm>
          <a:custGeom>
            <a:avLst/>
            <a:gdLst/>
            <a:ahLst/>
            <a:cxnLst/>
            <a:rect l="l" t="t" r="r" b="b"/>
            <a:pathLst>
              <a:path w="4856" h="4857"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45" name="Google Shape;645;p16"/>
          <p:cNvSpPr/>
          <p:nvPr/>
        </p:nvSpPr>
        <p:spPr>
          <a:xfrm rot="10800000">
            <a:off x="8413126" y="2366771"/>
            <a:ext cx="117867" cy="117892"/>
          </a:xfrm>
          <a:custGeom>
            <a:avLst/>
            <a:gdLst/>
            <a:ahLst/>
            <a:cxnLst/>
            <a:rect l="l" t="t" r="r" b="b"/>
            <a:pathLst>
              <a:path w="4856" h="4857"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46" name="Google Shape;646;p16"/>
          <p:cNvSpPr/>
          <p:nvPr/>
        </p:nvSpPr>
        <p:spPr>
          <a:xfrm rot="10800000">
            <a:off x="8413126" y="2220650"/>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47" name="Google Shape;647;p16"/>
          <p:cNvSpPr/>
          <p:nvPr/>
        </p:nvSpPr>
        <p:spPr>
          <a:xfrm rot="10800000">
            <a:off x="8413126" y="2074530"/>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48" name="Google Shape;648;p16"/>
          <p:cNvSpPr/>
          <p:nvPr/>
        </p:nvSpPr>
        <p:spPr>
          <a:xfrm rot="10800000">
            <a:off x="8413126" y="1928385"/>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49" name="Google Shape;649;p16"/>
          <p:cNvSpPr/>
          <p:nvPr/>
        </p:nvSpPr>
        <p:spPr>
          <a:xfrm rot="10800000">
            <a:off x="8413126" y="1782265"/>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50" name="Google Shape;650;p16"/>
          <p:cNvSpPr/>
          <p:nvPr/>
        </p:nvSpPr>
        <p:spPr>
          <a:xfrm rot="10800000">
            <a:off x="8413126" y="1636120"/>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51" name="Google Shape;651;p16"/>
          <p:cNvSpPr/>
          <p:nvPr/>
        </p:nvSpPr>
        <p:spPr>
          <a:xfrm rot="10800000">
            <a:off x="8413126" y="1489999"/>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52" name="Google Shape;652;p16"/>
          <p:cNvSpPr/>
          <p:nvPr/>
        </p:nvSpPr>
        <p:spPr>
          <a:xfrm rot="10800000">
            <a:off x="8413126" y="1343855"/>
            <a:ext cx="117867" cy="117892"/>
          </a:xfrm>
          <a:custGeom>
            <a:avLst/>
            <a:gdLst/>
            <a:ahLst/>
            <a:cxnLst/>
            <a:rect l="l" t="t" r="r" b="b"/>
            <a:pathLst>
              <a:path w="4856" h="4857"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53" name="Google Shape;653;p16"/>
          <p:cNvSpPr/>
          <p:nvPr/>
        </p:nvSpPr>
        <p:spPr>
          <a:xfrm rot="10800000">
            <a:off x="8413126" y="1051614"/>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54" name="Google Shape;654;p16"/>
          <p:cNvSpPr/>
          <p:nvPr/>
        </p:nvSpPr>
        <p:spPr>
          <a:xfrm rot="10800000">
            <a:off x="8413126" y="905469"/>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55" name="Google Shape;655;p16"/>
          <p:cNvSpPr/>
          <p:nvPr/>
        </p:nvSpPr>
        <p:spPr>
          <a:xfrm rot="10800000">
            <a:off x="8413126" y="759349"/>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56" name="Google Shape;656;p16"/>
          <p:cNvSpPr/>
          <p:nvPr/>
        </p:nvSpPr>
        <p:spPr>
          <a:xfrm rot="10800000">
            <a:off x="8413126" y="613204"/>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57" name="Google Shape;657;p16"/>
          <p:cNvSpPr/>
          <p:nvPr/>
        </p:nvSpPr>
        <p:spPr>
          <a:xfrm rot="10800000">
            <a:off x="8413126" y="467084"/>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58" name="Google Shape;658;p16"/>
          <p:cNvSpPr/>
          <p:nvPr/>
        </p:nvSpPr>
        <p:spPr>
          <a:xfrm rot="10800000">
            <a:off x="8413126" y="320939"/>
            <a:ext cx="117867" cy="117892"/>
          </a:xfrm>
          <a:custGeom>
            <a:avLst/>
            <a:gdLst/>
            <a:ahLst/>
            <a:cxnLst/>
            <a:rect l="l" t="t" r="r" b="b"/>
            <a:pathLst>
              <a:path w="4856" h="4857"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59" name="Google Shape;659;p16"/>
          <p:cNvSpPr/>
          <p:nvPr/>
        </p:nvSpPr>
        <p:spPr>
          <a:xfrm rot="10800000">
            <a:off x="8413126" y="174818"/>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60" name="Google Shape;660;p16"/>
          <p:cNvSpPr/>
          <p:nvPr/>
        </p:nvSpPr>
        <p:spPr>
          <a:xfrm rot="10800000">
            <a:off x="8413126" y="28698"/>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61" name="Google Shape;661;p16"/>
          <p:cNvSpPr/>
          <p:nvPr/>
        </p:nvSpPr>
        <p:spPr>
          <a:xfrm rot="10800000">
            <a:off x="8266981" y="4997133"/>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62" name="Google Shape;662;p16"/>
          <p:cNvSpPr/>
          <p:nvPr/>
        </p:nvSpPr>
        <p:spPr>
          <a:xfrm rot="10800000">
            <a:off x="8266981" y="4412627"/>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63" name="Google Shape;663;p16"/>
          <p:cNvSpPr/>
          <p:nvPr/>
        </p:nvSpPr>
        <p:spPr>
          <a:xfrm rot="10800000">
            <a:off x="8266981" y="4266482"/>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64" name="Google Shape;664;p16"/>
          <p:cNvSpPr/>
          <p:nvPr/>
        </p:nvSpPr>
        <p:spPr>
          <a:xfrm rot="10800000">
            <a:off x="8266981" y="3828096"/>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65" name="Google Shape;665;p16"/>
          <p:cNvSpPr/>
          <p:nvPr/>
        </p:nvSpPr>
        <p:spPr>
          <a:xfrm rot="10800000">
            <a:off x="8266981" y="3535831"/>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66" name="Google Shape;666;p16"/>
          <p:cNvSpPr/>
          <p:nvPr/>
        </p:nvSpPr>
        <p:spPr>
          <a:xfrm rot="10800000">
            <a:off x="8266981" y="3097446"/>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67" name="Google Shape;667;p16"/>
          <p:cNvSpPr/>
          <p:nvPr/>
        </p:nvSpPr>
        <p:spPr>
          <a:xfrm rot="10800000">
            <a:off x="8266981" y="2805181"/>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68" name="Google Shape;668;p16"/>
          <p:cNvSpPr/>
          <p:nvPr/>
        </p:nvSpPr>
        <p:spPr>
          <a:xfrm rot="10800000">
            <a:off x="8266981" y="2512915"/>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69" name="Google Shape;669;p16"/>
          <p:cNvSpPr/>
          <p:nvPr/>
        </p:nvSpPr>
        <p:spPr>
          <a:xfrm rot="10800000">
            <a:off x="8266981" y="2366771"/>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70" name="Google Shape;670;p16"/>
          <p:cNvSpPr/>
          <p:nvPr/>
        </p:nvSpPr>
        <p:spPr>
          <a:xfrm rot="10800000">
            <a:off x="8266981" y="2074530"/>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71" name="Google Shape;671;p16"/>
          <p:cNvSpPr/>
          <p:nvPr/>
        </p:nvSpPr>
        <p:spPr>
          <a:xfrm rot="10800000">
            <a:off x="8266981" y="1928385"/>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72" name="Google Shape;672;p16"/>
          <p:cNvSpPr/>
          <p:nvPr/>
        </p:nvSpPr>
        <p:spPr>
          <a:xfrm rot="10800000">
            <a:off x="8266981" y="1636120"/>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73" name="Google Shape;673;p16"/>
          <p:cNvSpPr/>
          <p:nvPr/>
        </p:nvSpPr>
        <p:spPr>
          <a:xfrm rot="10800000">
            <a:off x="8266981" y="1489999"/>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74" name="Google Shape;674;p16"/>
          <p:cNvSpPr/>
          <p:nvPr/>
        </p:nvSpPr>
        <p:spPr>
          <a:xfrm rot="10800000">
            <a:off x="8266981" y="1197734"/>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75" name="Google Shape;675;p16"/>
          <p:cNvSpPr/>
          <p:nvPr/>
        </p:nvSpPr>
        <p:spPr>
          <a:xfrm rot="10800000">
            <a:off x="8266981" y="1051614"/>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76" name="Google Shape;676;p16"/>
          <p:cNvSpPr/>
          <p:nvPr/>
        </p:nvSpPr>
        <p:spPr>
          <a:xfrm rot="10800000">
            <a:off x="8266981" y="905469"/>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77" name="Google Shape;677;p16"/>
          <p:cNvSpPr/>
          <p:nvPr/>
        </p:nvSpPr>
        <p:spPr>
          <a:xfrm rot="10800000">
            <a:off x="8266981" y="759349"/>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78" name="Google Shape;678;p16"/>
          <p:cNvSpPr/>
          <p:nvPr/>
        </p:nvSpPr>
        <p:spPr>
          <a:xfrm rot="10800000">
            <a:off x="8266981" y="467084"/>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79" name="Google Shape;679;p16"/>
          <p:cNvSpPr/>
          <p:nvPr/>
        </p:nvSpPr>
        <p:spPr>
          <a:xfrm rot="10800000">
            <a:off x="8266981" y="174818"/>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80" name="Google Shape;680;p16"/>
          <p:cNvSpPr/>
          <p:nvPr/>
        </p:nvSpPr>
        <p:spPr>
          <a:xfrm rot="10800000">
            <a:off x="8120861" y="4997133"/>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81" name="Google Shape;681;p16"/>
          <p:cNvSpPr/>
          <p:nvPr/>
        </p:nvSpPr>
        <p:spPr>
          <a:xfrm rot="10800000">
            <a:off x="8120861" y="4412627"/>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82" name="Google Shape;682;p16"/>
          <p:cNvSpPr/>
          <p:nvPr/>
        </p:nvSpPr>
        <p:spPr>
          <a:xfrm rot="10800000">
            <a:off x="8120861" y="4120362"/>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83" name="Google Shape;683;p16"/>
          <p:cNvSpPr/>
          <p:nvPr/>
        </p:nvSpPr>
        <p:spPr>
          <a:xfrm rot="10800000">
            <a:off x="8120861" y="3828096"/>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84" name="Google Shape;684;p16"/>
          <p:cNvSpPr/>
          <p:nvPr/>
        </p:nvSpPr>
        <p:spPr>
          <a:xfrm rot="10800000">
            <a:off x="8120861" y="3389711"/>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85" name="Google Shape;685;p16"/>
          <p:cNvSpPr/>
          <p:nvPr/>
        </p:nvSpPr>
        <p:spPr>
          <a:xfrm rot="10800000">
            <a:off x="8120861" y="2805181"/>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86" name="Google Shape;686;p16"/>
          <p:cNvSpPr/>
          <p:nvPr/>
        </p:nvSpPr>
        <p:spPr>
          <a:xfrm rot="10800000">
            <a:off x="8120861" y="2659036"/>
            <a:ext cx="117867" cy="117892"/>
          </a:xfrm>
          <a:custGeom>
            <a:avLst/>
            <a:gdLst/>
            <a:ahLst/>
            <a:cxnLst/>
            <a:rect l="l" t="t" r="r" b="b"/>
            <a:pathLst>
              <a:path w="4856" h="4857"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87" name="Google Shape;687;p16"/>
          <p:cNvSpPr/>
          <p:nvPr/>
        </p:nvSpPr>
        <p:spPr>
          <a:xfrm rot="10800000">
            <a:off x="8120861" y="1636120"/>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88" name="Google Shape;688;p16"/>
          <p:cNvSpPr/>
          <p:nvPr/>
        </p:nvSpPr>
        <p:spPr>
          <a:xfrm rot="10800000">
            <a:off x="8120861" y="1197734"/>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89" name="Google Shape;689;p16"/>
          <p:cNvSpPr/>
          <p:nvPr/>
        </p:nvSpPr>
        <p:spPr>
          <a:xfrm rot="10800000">
            <a:off x="8120861" y="467084"/>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90" name="Google Shape;690;p16"/>
          <p:cNvSpPr/>
          <p:nvPr/>
        </p:nvSpPr>
        <p:spPr>
          <a:xfrm rot="10800000">
            <a:off x="8120861" y="28698"/>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91" name="Google Shape;691;p16"/>
          <p:cNvSpPr/>
          <p:nvPr/>
        </p:nvSpPr>
        <p:spPr>
          <a:xfrm rot="10800000">
            <a:off x="7974716" y="4851012"/>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92" name="Google Shape;692;p16"/>
          <p:cNvSpPr/>
          <p:nvPr/>
        </p:nvSpPr>
        <p:spPr>
          <a:xfrm rot="10800000">
            <a:off x="7974716" y="4412627"/>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93" name="Google Shape;693;p16"/>
          <p:cNvSpPr/>
          <p:nvPr/>
        </p:nvSpPr>
        <p:spPr>
          <a:xfrm rot="10800000">
            <a:off x="7974716" y="1928385"/>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94" name="Google Shape;694;p16"/>
          <p:cNvSpPr/>
          <p:nvPr/>
        </p:nvSpPr>
        <p:spPr>
          <a:xfrm rot="10800000">
            <a:off x="7974716" y="759349"/>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95" name="Google Shape;695;p16"/>
          <p:cNvSpPr/>
          <p:nvPr/>
        </p:nvSpPr>
        <p:spPr>
          <a:xfrm rot="10800000">
            <a:off x="7974716" y="174818"/>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96" name="Google Shape;696;p16"/>
          <p:cNvSpPr/>
          <p:nvPr/>
        </p:nvSpPr>
        <p:spPr>
          <a:xfrm rot="10800000">
            <a:off x="7828596" y="4558747"/>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97" name="Google Shape;697;p16"/>
          <p:cNvSpPr/>
          <p:nvPr/>
        </p:nvSpPr>
        <p:spPr>
          <a:xfrm rot="10800000">
            <a:off x="7828596" y="3389711"/>
            <a:ext cx="117867" cy="117867"/>
          </a:xfrm>
          <a:custGeom>
            <a:avLst/>
            <a:gdLst/>
            <a:ahLst/>
            <a:cxnLst/>
            <a:rect l="l" t="t" r="r" b="b"/>
            <a:pathLst>
              <a:path w="4856" h="4856" extrusionOk="0">
                <a:moveTo>
                  <a:pt x="0" y="1"/>
                </a:moveTo>
                <a:lnTo>
                  <a:pt x="0"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98" name="Google Shape;698;p16"/>
          <p:cNvSpPr/>
          <p:nvPr/>
        </p:nvSpPr>
        <p:spPr>
          <a:xfrm rot="10800000">
            <a:off x="7828596" y="2512915"/>
            <a:ext cx="117867" cy="117867"/>
          </a:xfrm>
          <a:custGeom>
            <a:avLst/>
            <a:gdLst/>
            <a:ahLst/>
            <a:cxnLst/>
            <a:rect l="l" t="t" r="r" b="b"/>
            <a:pathLst>
              <a:path w="4856" h="4856" extrusionOk="0">
                <a:moveTo>
                  <a:pt x="0" y="0"/>
                </a:moveTo>
                <a:lnTo>
                  <a:pt x="0"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699" name="Google Shape;699;p16"/>
          <p:cNvSpPr/>
          <p:nvPr/>
        </p:nvSpPr>
        <p:spPr>
          <a:xfrm rot="10800000">
            <a:off x="7682451" y="320939"/>
            <a:ext cx="117892" cy="117892"/>
          </a:xfrm>
          <a:custGeom>
            <a:avLst/>
            <a:gdLst/>
            <a:ahLst/>
            <a:cxnLst/>
            <a:rect l="l" t="t" r="r" b="b"/>
            <a:pathLst>
              <a:path w="4857" h="4857"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700" name="Google Shape;700;p16"/>
          <p:cNvSpPr/>
          <p:nvPr/>
        </p:nvSpPr>
        <p:spPr>
          <a:xfrm rot="10800000">
            <a:off x="7536331" y="613204"/>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701" name="Google Shape;701;p16"/>
          <p:cNvSpPr/>
          <p:nvPr/>
        </p:nvSpPr>
        <p:spPr>
          <a:xfrm rot="10800000">
            <a:off x="7244065" y="2659036"/>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702" name="Google Shape;702;p16"/>
          <p:cNvSpPr/>
          <p:nvPr/>
        </p:nvSpPr>
        <p:spPr>
          <a:xfrm rot="10800000">
            <a:off x="7244065" y="174818"/>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703" name="Google Shape;703;p16"/>
          <p:cNvSpPr/>
          <p:nvPr/>
        </p:nvSpPr>
        <p:spPr>
          <a:xfrm rot="10800000">
            <a:off x="6659535" y="4266482"/>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704" name="Google Shape;704;p16"/>
          <p:cNvSpPr/>
          <p:nvPr/>
        </p:nvSpPr>
        <p:spPr>
          <a:xfrm rot="10800000">
            <a:off x="8266981" y="3974217"/>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05" name="Google Shape;705;p16"/>
          <p:cNvSpPr/>
          <p:nvPr/>
        </p:nvSpPr>
        <p:spPr>
          <a:xfrm rot="10800000">
            <a:off x="8266981" y="3681952"/>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06" name="Google Shape;706;p16"/>
          <p:cNvSpPr/>
          <p:nvPr/>
        </p:nvSpPr>
        <p:spPr>
          <a:xfrm rot="10800000">
            <a:off x="8266981" y="2659036"/>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07" name="Google Shape;707;p16"/>
          <p:cNvSpPr/>
          <p:nvPr/>
        </p:nvSpPr>
        <p:spPr>
          <a:xfrm rot="10800000">
            <a:off x="8266981" y="1343855"/>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08" name="Google Shape;708;p16"/>
          <p:cNvSpPr/>
          <p:nvPr/>
        </p:nvSpPr>
        <p:spPr>
          <a:xfrm rot="10800000">
            <a:off x="8266981" y="613204"/>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09" name="Google Shape;709;p16"/>
          <p:cNvSpPr/>
          <p:nvPr/>
        </p:nvSpPr>
        <p:spPr>
          <a:xfrm rot="10800000">
            <a:off x="8266981" y="320939"/>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10" name="Google Shape;710;p16"/>
          <p:cNvSpPr/>
          <p:nvPr/>
        </p:nvSpPr>
        <p:spPr>
          <a:xfrm rot="10800000">
            <a:off x="8120860" y="4704868"/>
            <a:ext cx="117867" cy="117892"/>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11" name="Google Shape;711;p16"/>
          <p:cNvSpPr/>
          <p:nvPr/>
        </p:nvSpPr>
        <p:spPr>
          <a:xfrm rot="10800000">
            <a:off x="8120860" y="3974217"/>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12" name="Google Shape;712;p16"/>
          <p:cNvSpPr/>
          <p:nvPr/>
        </p:nvSpPr>
        <p:spPr>
          <a:xfrm rot="10800000">
            <a:off x="8120860" y="2512915"/>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13" name="Google Shape;713;p16"/>
          <p:cNvSpPr/>
          <p:nvPr/>
        </p:nvSpPr>
        <p:spPr>
          <a:xfrm rot="10800000">
            <a:off x="8120860" y="1928385"/>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14" name="Google Shape;714;p16"/>
          <p:cNvSpPr/>
          <p:nvPr/>
        </p:nvSpPr>
        <p:spPr>
          <a:xfrm rot="10800000">
            <a:off x="8120860" y="1782265"/>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15" name="Google Shape;715;p16"/>
          <p:cNvSpPr/>
          <p:nvPr/>
        </p:nvSpPr>
        <p:spPr>
          <a:xfrm rot="10800000">
            <a:off x="8120860" y="1051614"/>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16" name="Google Shape;716;p16"/>
          <p:cNvSpPr/>
          <p:nvPr/>
        </p:nvSpPr>
        <p:spPr>
          <a:xfrm rot="10800000">
            <a:off x="8120860" y="174818"/>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17" name="Google Shape;717;p16"/>
          <p:cNvSpPr/>
          <p:nvPr/>
        </p:nvSpPr>
        <p:spPr>
          <a:xfrm rot="10800000">
            <a:off x="7974716" y="4997133"/>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18" name="Google Shape;718;p16"/>
          <p:cNvSpPr/>
          <p:nvPr/>
        </p:nvSpPr>
        <p:spPr>
          <a:xfrm rot="10800000">
            <a:off x="7974716" y="3828096"/>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19" name="Google Shape;719;p16"/>
          <p:cNvSpPr/>
          <p:nvPr/>
        </p:nvSpPr>
        <p:spPr>
          <a:xfrm rot="10800000">
            <a:off x="7974716" y="3535831"/>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20" name="Google Shape;720;p16"/>
          <p:cNvSpPr/>
          <p:nvPr/>
        </p:nvSpPr>
        <p:spPr>
          <a:xfrm rot="10800000">
            <a:off x="7974716" y="3389711"/>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21" name="Google Shape;721;p16"/>
          <p:cNvSpPr/>
          <p:nvPr/>
        </p:nvSpPr>
        <p:spPr>
          <a:xfrm rot="10800000">
            <a:off x="7974716" y="3243566"/>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22" name="Google Shape;722;p16"/>
          <p:cNvSpPr/>
          <p:nvPr/>
        </p:nvSpPr>
        <p:spPr>
          <a:xfrm rot="10800000">
            <a:off x="7974716" y="3097446"/>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23" name="Google Shape;723;p16"/>
          <p:cNvSpPr/>
          <p:nvPr/>
        </p:nvSpPr>
        <p:spPr>
          <a:xfrm rot="10800000">
            <a:off x="7974716" y="2951301"/>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24" name="Google Shape;724;p16"/>
          <p:cNvSpPr/>
          <p:nvPr/>
        </p:nvSpPr>
        <p:spPr>
          <a:xfrm rot="10800000">
            <a:off x="7974716" y="2805181"/>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25" name="Google Shape;725;p16"/>
          <p:cNvSpPr/>
          <p:nvPr/>
        </p:nvSpPr>
        <p:spPr>
          <a:xfrm rot="10800000">
            <a:off x="7974716" y="2659036"/>
            <a:ext cx="117892" cy="117892"/>
          </a:xfrm>
          <a:custGeom>
            <a:avLst/>
            <a:gdLst/>
            <a:ahLst/>
            <a:cxnLst/>
            <a:rect l="l" t="t" r="r" b="b"/>
            <a:pathLst>
              <a:path w="4857"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26" name="Google Shape;726;p16"/>
          <p:cNvSpPr/>
          <p:nvPr/>
        </p:nvSpPr>
        <p:spPr>
          <a:xfrm rot="10800000">
            <a:off x="7974716" y="2512915"/>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27" name="Google Shape;727;p16"/>
          <p:cNvSpPr/>
          <p:nvPr/>
        </p:nvSpPr>
        <p:spPr>
          <a:xfrm rot="10800000">
            <a:off x="7974716" y="2366771"/>
            <a:ext cx="117892" cy="117892"/>
          </a:xfrm>
          <a:custGeom>
            <a:avLst/>
            <a:gdLst/>
            <a:ahLst/>
            <a:cxnLst/>
            <a:rect l="l" t="t" r="r" b="b"/>
            <a:pathLst>
              <a:path w="4857"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28" name="Google Shape;728;p16"/>
          <p:cNvSpPr/>
          <p:nvPr/>
        </p:nvSpPr>
        <p:spPr>
          <a:xfrm rot="10800000">
            <a:off x="7974716" y="2220650"/>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29" name="Google Shape;729;p16"/>
          <p:cNvSpPr/>
          <p:nvPr/>
        </p:nvSpPr>
        <p:spPr>
          <a:xfrm rot="10800000">
            <a:off x="7974716" y="1489999"/>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30" name="Google Shape;730;p16"/>
          <p:cNvSpPr/>
          <p:nvPr/>
        </p:nvSpPr>
        <p:spPr>
          <a:xfrm rot="10800000">
            <a:off x="7974716" y="1343855"/>
            <a:ext cx="117892" cy="117892"/>
          </a:xfrm>
          <a:custGeom>
            <a:avLst/>
            <a:gdLst/>
            <a:ahLst/>
            <a:cxnLst/>
            <a:rect l="l" t="t" r="r" b="b"/>
            <a:pathLst>
              <a:path w="4857"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31" name="Google Shape;731;p16"/>
          <p:cNvSpPr/>
          <p:nvPr/>
        </p:nvSpPr>
        <p:spPr>
          <a:xfrm rot="10800000">
            <a:off x="7974716" y="1197734"/>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32" name="Google Shape;732;p16"/>
          <p:cNvSpPr/>
          <p:nvPr/>
        </p:nvSpPr>
        <p:spPr>
          <a:xfrm rot="10800000">
            <a:off x="7974716" y="1051614"/>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33" name="Google Shape;733;p16"/>
          <p:cNvSpPr/>
          <p:nvPr/>
        </p:nvSpPr>
        <p:spPr>
          <a:xfrm rot="10800000">
            <a:off x="7974716" y="905469"/>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34" name="Google Shape;734;p16"/>
          <p:cNvSpPr/>
          <p:nvPr/>
        </p:nvSpPr>
        <p:spPr>
          <a:xfrm rot="10800000">
            <a:off x="7974716" y="613204"/>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35" name="Google Shape;735;p16"/>
          <p:cNvSpPr/>
          <p:nvPr/>
        </p:nvSpPr>
        <p:spPr>
          <a:xfrm rot="10800000">
            <a:off x="7974716" y="467084"/>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36" name="Google Shape;736;p16"/>
          <p:cNvSpPr/>
          <p:nvPr/>
        </p:nvSpPr>
        <p:spPr>
          <a:xfrm rot="10800000">
            <a:off x="7828595" y="4851012"/>
            <a:ext cx="117867" cy="117867"/>
          </a:xfrm>
          <a:custGeom>
            <a:avLst/>
            <a:gdLst/>
            <a:ahLst/>
            <a:cxnLst/>
            <a:rect l="l" t="t" r="r" b="b"/>
            <a:pathLst>
              <a:path w="4856" h="4856" extrusionOk="0">
                <a:moveTo>
                  <a:pt x="0" y="0"/>
                </a:moveTo>
                <a:lnTo>
                  <a:pt x="0"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37" name="Google Shape;737;p16"/>
          <p:cNvSpPr/>
          <p:nvPr/>
        </p:nvSpPr>
        <p:spPr>
          <a:xfrm rot="10800000">
            <a:off x="7828595" y="4120362"/>
            <a:ext cx="117867" cy="117867"/>
          </a:xfrm>
          <a:custGeom>
            <a:avLst/>
            <a:gdLst/>
            <a:ahLst/>
            <a:cxnLst/>
            <a:rect l="l" t="t" r="r" b="b"/>
            <a:pathLst>
              <a:path w="4856" h="4856"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38" name="Google Shape;738;p16"/>
          <p:cNvSpPr/>
          <p:nvPr/>
        </p:nvSpPr>
        <p:spPr>
          <a:xfrm rot="10800000">
            <a:off x="7828595" y="3974217"/>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39" name="Google Shape;739;p16"/>
          <p:cNvSpPr/>
          <p:nvPr/>
        </p:nvSpPr>
        <p:spPr>
          <a:xfrm rot="10800000">
            <a:off x="7828595" y="3828096"/>
            <a:ext cx="117867" cy="117867"/>
          </a:xfrm>
          <a:custGeom>
            <a:avLst/>
            <a:gdLst/>
            <a:ahLst/>
            <a:cxnLst/>
            <a:rect l="l" t="t" r="r" b="b"/>
            <a:pathLst>
              <a:path w="4856" h="4856" extrusionOk="0">
                <a:moveTo>
                  <a:pt x="0" y="0"/>
                </a:moveTo>
                <a:lnTo>
                  <a:pt x="0"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40" name="Google Shape;740;p16"/>
          <p:cNvSpPr/>
          <p:nvPr/>
        </p:nvSpPr>
        <p:spPr>
          <a:xfrm rot="10800000">
            <a:off x="7828595" y="3535831"/>
            <a:ext cx="117867" cy="117867"/>
          </a:xfrm>
          <a:custGeom>
            <a:avLst/>
            <a:gdLst/>
            <a:ahLst/>
            <a:cxnLst/>
            <a:rect l="l" t="t" r="r" b="b"/>
            <a:pathLst>
              <a:path w="4856" h="4856" extrusionOk="0">
                <a:moveTo>
                  <a:pt x="0" y="0"/>
                </a:moveTo>
                <a:lnTo>
                  <a:pt x="0"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41" name="Google Shape;741;p16"/>
          <p:cNvSpPr/>
          <p:nvPr/>
        </p:nvSpPr>
        <p:spPr>
          <a:xfrm rot="10800000">
            <a:off x="7828595" y="3243566"/>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42" name="Google Shape;742;p16"/>
          <p:cNvSpPr/>
          <p:nvPr/>
        </p:nvSpPr>
        <p:spPr>
          <a:xfrm rot="10800000">
            <a:off x="7828595" y="2659036"/>
            <a:ext cx="117867" cy="117892"/>
          </a:xfrm>
          <a:custGeom>
            <a:avLst/>
            <a:gdLst/>
            <a:ahLst/>
            <a:cxnLst/>
            <a:rect l="l" t="t" r="r" b="b"/>
            <a:pathLst>
              <a:path w="4856" h="4857"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43" name="Google Shape;743;p16"/>
          <p:cNvSpPr/>
          <p:nvPr/>
        </p:nvSpPr>
        <p:spPr>
          <a:xfrm rot="10800000">
            <a:off x="7828595" y="2366771"/>
            <a:ext cx="117867" cy="117892"/>
          </a:xfrm>
          <a:custGeom>
            <a:avLst/>
            <a:gdLst/>
            <a:ahLst/>
            <a:cxnLst/>
            <a:rect l="l" t="t" r="r" b="b"/>
            <a:pathLst>
              <a:path w="4856" h="4857"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44" name="Google Shape;744;p16"/>
          <p:cNvSpPr/>
          <p:nvPr/>
        </p:nvSpPr>
        <p:spPr>
          <a:xfrm rot="10800000">
            <a:off x="7828595" y="2220650"/>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45" name="Google Shape;745;p16"/>
          <p:cNvSpPr/>
          <p:nvPr/>
        </p:nvSpPr>
        <p:spPr>
          <a:xfrm rot="10800000">
            <a:off x="7828595" y="2074530"/>
            <a:ext cx="117867" cy="117867"/>
          </a:xfrm>
          <a:custGeom>
            <a:avLst/>
            <a:gdLst/>
            <a:ahLst/>
            <a:cxnLst/>
            <a:rect l="l" t="t" r="r" b="b"/>
            <a:pathLst>
              <a:path w="4856" h="4856"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46" name="Google Shape;746;p16"/>
          <p:cNvSpPr/>
          <p:nvPr/>
        </p:nvSpPr>
        <p:spPr>
          <a:xfrm rot="10800000">
            <a:off x="7828595" y="1782265"/>
            <a:ext cx="117867" cy="117867"/>
          </a:xfrm>
          <a:custGeom>
            <a:avLst/>
            <a:gdLst/>
            <a:ahLst/>
            <a:cxnLst/>
            <a:rect l="l" t="t" r="r" b="b"/>
            <a:pathLst>
              <a:path w="4856" h="4856"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47" name="Google Shape;747;p16"/>
          <p:cNvSpPr/>
          <p:nvPr/>
        </p:nvSpPr>
        <p:spPr>
          <a:xfrm rot="10800000">
            <a:off x="7828595" y="1636120"/>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48" name="Google Shape;748;p16"/>
          <p:cNvSpPr/>
          <p:nvPr/>
        </p:nvSpPr>
        <p:spPr>
          <a:xfrm rot="10800000">
            <a:off x="7828595" y="1489999"/>
            <a:ext cx="117867" cy="117867"/>
          </a:xfrm>
          <a:custGeom>
            <a:avLst/>
            <a:gdLst/>
            <a:ahLst/>
            <a:cxnLst/>
            <a:rect l="l" t="t" r="r" b="b"/>
            <a:pathLst>
              <a:path w="4856" h="4856" extrusionOk="0">
                <a:moveTo>
                  <a:pt x="0" y="0"/>
                </a:moveTo>
                <a:lnTo>
                  <a:pt x="0"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49" name="Google Shape;749;p16"/>
          <p:cNvSpPr/>
          <p:nvPr/>
        </p:nvSpPr>
        <p:spPr>
          <a:xfrm rot="10800000">
            <a:off x="7828595" y="1343855"/>
            <a:ext cx="117867" cy="117892"/>
          </a:xfrm>
          <a:custGeom>
            <a:avLst/>
            <a:gdLst/>
            <a:ahLst/>
            <a:cxnLst/>
            <a:rect l="l" t="t" r="r" b="b"/>
            <a:pathLst>
              <a:path w="4856" h="4857"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50" name="Google Shape;750;p16"/>
          <p:cNvSpPr/>
          <p:nvPr/>
        </p:nvSpPr>
        <p:spPr>
          <a:xfrm rot="10800000">
            <a:off x="7828595" y="1051614"/>
            <a:ext cx="117867" cy="117867"/>
          </a:xfrm>
          <a:custGeom>
            <a:avLst/>
            <a:gdLst/>
            <a:ahLst/>
            <a:cxnLst/>
            <a:rect l="l" t="t" r="r" b="b"/>
            <a:pathLst>
              <a:path w="4856" h="4856"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51" name="Google Shape;751;p16"/>
          <p:cNvSpPr/>
          <p:nvPr/>
        </p:nvSpPr>
        <p:spPr>
          <a:xfrm rot="10800000">
            <a:off x="7828595" y="905469"/>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52" name="Google Shape;752;p16"/>
          <p:cNvSpPr/>
          <p:nvPr/>
        </p:nvSpPr>
        <p:spPr>
          <a:xfrm rot="10800000">
            <a:off x="7828595" y="467084"/>
            <a:ext cx="117867" cy="117867"/>
          </a:xfrm>
          <a:custGeom>
            <a:avLst/>
            <a:gdLst/>
            <a:ahLst/>
            <a:cxnLst/>
            <a:rect l="l" t="t" r="r" b="b"/>
            <a:pathLst>
              <a:path w="4856" h="4856"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53" name="Google Shape;753;p16"/>
          <p:cNvSpPr/>
          <p:nvPr/>
        </p:nvSpPr>
        <p:spPr>
          <a:xfrm rot="10800000">
            <a:off x="7828595" y="320939"/>
            <a:ext cx="117867" cy="117892"/>
          </a:xfrm>
          <a:custGeom>
            <a:avLst/>
            <a:gdLst/>
            <a:ahLst/>
            <a:cxnLst/>
            <a:rect l="l" t="t" r="r" b="b"/>
            <a:pathLst>
              <a:path w="4856" h="4857"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54" name="Google Shape;754;p16"/>
          <p:cNvSpPr/>
          <p:nvPr/>
        </p:nvSpPr>
        <p:spPr>
          <a:xfrm rot="10800000">
            <a:off x="7828595" y="174818"/>
            <a:ext cx="117867" cy="117867"/>
          </a:xfrm>
          <a:custGeom>
            <a:avLst/>
            <a:gdLst/>
            <a:ahLst/>
            <a:cxnLst/>
            <a:rect l="l" t="t" r="r" b="b"/>
            <a:pathLst>
              <a:path w="4856" h="4856" extrusionOk="0">
                <a:moveTo>
                  <a:pt x="0" y="0"/>
                </a:moveTo>
                <a:lnTo>
                  <a:pt x="0"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55" name="Google Shape;755;p16"/>
          <p:cNvSpPr/>
          <p:nvPr/>
        </p:nvSpPr>
        <p:spPr>
          <a:xfrm rot="10800000">
            <a:off x="7682451" y="4997133"/>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56" name="Google Shape;756;p16"/>
          <p:cNvSpPr/>
          <p:nvPr/>
        </p:nvSpPr>
        <p:spPr>
          <a:xfrm rot="10800000">
            <a:off x="7682451" y="4558747"/>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57" name="Google Shape;757;p16"/>
          <p:cNvSpPr/>
          <p:nvPr/>
        </p:nvSpPr>
        <p:spPr>
          <a:xfrm rot="10800000">
            <a:off x="7682451" y="4412627"/>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58" name="Google Shape;758;p16"/>
          <p:cNvSpPr/>
          <p:nvPr/>
        </p:nvSpPr>
        <p:spPr>
          <a:xfrm rot="10800000">
            <a:off x="7682451" y="4120362"/>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59" name="Google Shape;759;p16"/>
          <p:cNvSpPr/>
          <p:nvPr/>
        </p:nvSpPr>
        <p:spPr>
          <a:xfrm rot="10800000">
            <a:off x="7682451" y="3974217"/>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60" name="Google Shape;760;p16"/>
          <p:cNvSpPr/>
          <p:nvPr/>
        </p:nvSpPr>
        <p:spPr>
          <a:xfrm rot="10800000">
            <a:off x="7682451" y="3681952"/>
            <a:ext cx="117892" cy="117892"/>
          </a:xfrm>
          <a:custGeom>
            <a:avLst/>
            <a:gdLst/>
            <a:ahLst/>
            <a:cxnLst/>
            <a:rect l="l" t="t" r="r" b="b"/>
            <a:pathLst>
              <a:path w="4857"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61" name="Google Shape;761;p16"/>
          <p:cNvSpPr/>
          <p:nvPr/>
        </p:nvSpPr>
        <p:spPr>
          <a:xfrm rot="10800000">
            <a:off x="7682451" y="3535831"/>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62" name="Google Shape;762;p16"/>
          <p:cNvSpPr/>
          <p:nvPr/>
        </p:nvSpPr>
        <p:spPr>
          <a:xfrm rot="10800000">
            <a:off x="7682451" y="3389711"/>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63" name="Google Shape;763;p16"/>
          <p:cNvSpPr/>
          <p:nvPr/>
        </p:nvSpPr>
        <p:spPr>
          <a:xfrm rot="10800000">
            <a:off x="7682451" y="3243566"/>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64" name="Google Shape;764;p16"/>
          <p:cNvSpPr/>
          <p:nvPr/>
        </p:nvSpPr>
        <p:spPr>
          <a:xfrm rot="10800000">
            <a:off x="7682451" y="3097446"/>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65" name="Google Shape;765;p16"/>
          <p:cNvSpPr/>
          <p:nvPr/>
        </p:nvSpPr>
        <p:spPr>
          <a:xfrm rot="10800000">
            <a:off x="7682451" y="2951301"/>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66" name="Google Shape;766;p16"/>
          <p:cNvSpPr/>
          <p:nvPr/>
        </p:nvSpPr>
        <p:spPr>
          <a:xfrm rot="10800000">
            <a:off x="7682451" y="2805181"/>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67" name="Google Shape;767;p16"/>
          <p:cNvSpPr/>
          <p:nvPr/>
        </p:nvSpPr>
        <p:spPr>
          <a:xfrm rot="10800000">
            <a:off x="7682451" y="2512915"/>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68" name="Google Shape;768;p16"/>
          <p:cNvSpPr/>
          <p:nvPr/>
        </p:nvSpPr>
        <p:spPr>
          <a:xfrm rot="10800000">
            <a:off x="7682451" y="2220650"/>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69" name="Google Shape;769;p16"/>
          <p:cNvSpPr/>
          <p:nvPr/>
        </p:nvSpPr>
        <p:spPr>
          <a:xfrm rot="10800000">
            <a:off x="7682451" y="2074530"/>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70" name="Google Shape;770;p16"/>
          <p:cNvSpPr/>
          <p:nvPr/>
        </p:nvSpPr>
        <p:spPr>
          <a:xfrm rot="10800000">
            <a:off x="7682451" y="1928385"/>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71" name="Google Shape;771;p16"/>
          <p:cNvSpPr/>
          <p:nvPr/>
        </p:nvSpPr>
        <p:spPr>
          <a:xfrm rot="10800000">
            <a:off x="7682451" y="1782265"/>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72" name="Google Shape;772;p16"/>
          <p:cNvSpPr/>
          <p:nvPr/>
        </p:nvSpPr>
        <p:spPr>
          <a:xfrm rot="10800000">
            <a:off x="7682451" y="1636120"/>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73" name="Google Shape;773;p16"/>
          <p:cNvSpPr/>
          <p:nvPr/>
        </p:nvSpPr>
        <p:spPr>
          <a:xfrm rot="10800000">
            <a:off x="7682451" y="1343855"/>
            <a:ext cx="117892" cy="117892"/>
          </a:xfrm>
          <a:custGeom>
            <a:avLst/>
            <a:gdLst/>
            <a:ahLst/>
            <a:cxnLst/>
            <a:rect l="l" t="t" r="r" b="b"/>
            <a:pathLst>
              <a:path w="4857"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74" name="Google Shape;774;p16"/>
          <p:cNvSpPr/>
          <p:nvPr/>
        </p:nvSpPr>
        <p:spPr>
          <a:xfrm rot="10800000">
            <a:off x="7682451" y="1197734"/>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75" name="Google Shape;775;p16"/>
          <p:cNvSpPr/>
          <p:nvPr/>
        </p:nvSpPr>
        <p:spPr>
          <a:xfrm rot="10800000">
            <a:off x="7682451" y="905469"/>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76" name="Google Shape;776;p16"/>
          <p:cNvSpPr/>
          <p:nvPr/>
        </p:nvSpPr>
        <p:spPr>
          <a:xfrm rot="10800000">
            <a:off x="7682451" y="759349"/>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77" name="Google Shape;777;p16"/>
          <p:cNvSpPr/>
          <p:nvPr/>
        </p:nvSpPr>
        <p:spPr>
          <a:xfrm rot="10800000">
            <a:off x="7682451" y="613204"/>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78" name="Google Shape;778;p16"/>
          <p:cNvSpPr/>
          <p:nvPr/>
        </p:nvSpPr>
        <p:spPr>
          <a:xfrm rot="10800000">
            <a:off x="7682451" y="174818"/>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79" name="Google Shape;779;p16"/>
          <p:cNvSpPr/>
          <p:nvPr/>
        </p:nvSpPr>
        <p:spPr>
          <a:xfrm rot="10800000">
            <a:off x="7682451" y="28698"/>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80" name="Google Shape;780;p16"/>
          <p:cNvSpPr/>
          <p:nvPr/>
        </p:nvSpPr>
        <p:spPr>
          <a:xfrm rot="10800000">
            <a:off x="7536330" y="4704868"/>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81" name="Google Shape;781;p16"/>
          <p:cNvSpPr/>
          <p:nvPr/>
        </p:nvSpPr>
        <p:spPr>
          <a:xfrm rot="10800000">
            <a:off x="7536330" y="4558747"/>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82" name="Google Shape;782;p16"/>
          <p:cNvSpPr/>
          <p:nvPr/>
        </p:nvSpPr>
        <p:spPr>
          <a:xfrm rot="10800000">
            <a:off x="7536330" y="4266482"/>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83" name="Google Shape;783;p16"/>
          <p:cNvSpPr/>
          <p:nvPr/>
        </p:nvSpPr>
        <p:spPr>
          <a:xfrm rot="10800000">
            <a:off x="7536330" y="3974217"/>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84" name="Google Shape;784;p16"/>
          <p:cNvSpPr/>
          <p:nvPr/>
        </p:nvSpPr>
        <p:spPr>
          <a:xfrm rot="10800000">
            <a:off x="7536330" y="3828096"/>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85" name="Google Shape;785;p16"/>
          <p:cNvSpPr/>
          <p:nvPr/>
        </p:nvSpPr>
        <p:spPr>
          <a:xfrm rot="10800000">
            <a:off x="7536330" y="3681952"/>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86" name="Google Shape;786;p16"/>
          <p:cNvSpPr/>
          <p:nvPr/>
        </p:nvSpPr>
        <p:spPr>
          <a:xfrm rot="10800000">
            <a:off x="7536330" y="3535831"/>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87" name="Google Shape;787;p16"/>
          <p:cNvSpPr/>
          <p:nvPr/>
        </p:nvSpPr>
        <p:spPr>
          <a:xfrm rot="10800000">
            <a:off x="7536330" y="3097446"/>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88" name="Google Shape;788;p16"/>
          <p:cNvSpPr/>
          <p:nvPr/>
        </p:nvSpPr>
        <p:spPr>
          <a:xfrm rot="10800000">
            <a:off x="7536330" y="2951301"/>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89" name="Google Shape;789;p16"/>
          <p:cNvSpPr/>
          <p:nvPr/>
        </p:nvSpPr>
        <p:spPr>
          <a:xfrm rot="10800000">
            <a:off x="7536330" y="2805181"/>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90" name="Google Shape;790;p16"/>
          <p:cNvSpPr/>
          <p:nvPr/>
        </p:nvSpPr>
        <p:spPr>
          <a:xfrm rot="10800000">
            <a:off x="7536330" y="2659036"/>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91" name="Google Shape;791;p16"/>
          <p:cNvSpPr/>
          <p:nvPr/>
        </p:nvSpPr>
        <p:spPr>
          <a:xfrm rot="10800000">
            <a:off x="7536330" y="2512915"/>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92" name="Google Shape;792;p16"/>
          <p:cNvSpPr/>
          <p:nvPr/>
        </p:nvSpPr>
        <p:spPr>
          <a:xfrm rot="10800000">
            <a:off x="7536330" y="2366771"/>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93" name="Google Shape;793;p16"/>
          <p:cNvSpPr/>
          <p:nvPr/>
        </p:nvSpPr>
        <p:spPr>
          <a:xfrm rot="10800000">
            <a:off x="7536330" y="2220650"/>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94" name="Google Shape;794;p16"/>
          <p:cNvSpPr/>
          <p:nvPr/>
        </p:nvSpPr>
        <p:spPr>
          <a:xfrm rot="10800000">
            <a:off x="7536330" y="2074530"/>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95" name="Google Shape;795;p16"/>
          <p:cNvSpPr/>
          <p:nvPr/>
        </p:nvSpPr>
        <p:spPr>
          <a:xfrm rot="10800000">
            <a:off x="7536330" y="1928385"/>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96" name="Google Shape;796;p16"/>
          <p:cNvSpPr/>
          <p:nvPr/>
        </p:nvSpPr>
        <p:spPr>
          <a:xfrm rot="10800000">
            <a:off x="7536330" y="1782265"/>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97" name="Google Shape;797;p16"/>
          <p:cNvSpPr/>
          <p:nvPr/>
        </p:nvSpPr>
        <p:spPr>
          <a:xfrm rot="10800000">
            <a:off x="7536330" y="1489999"/>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98" name="Google Shape;798;p16"/>
          <p:cNvSpPr/>
          <p:nvPr/>
        </p:nvSpPr>
        <p:spPr>
          <a:xfrm rot="10800000">
            <a:off x="7536330" y="1197734"/>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99" name="Google Shape;799;p16"/>
          <p:cNvSpPr/>
          <p:nvPr/>
        </p:nvSpPr>
        <p:spPr>
          <a:xfrm rot="10800000">
            <a:off x="7536330" y="1051614"/>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00" name="Google Shape;800;p16"/>
          <p:cNvSpPr/>
          <p:nvPr/>
        </p:nvSpPr>
        <p:spPr>
          <a:xfrm rot="10800000">
            <a:off x="7536330" y="905469"/>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01" name="Google Shape;801;p16"/>
          <p:cNvSpPr/>
          <p:nvPr/>
        </p:nvSpPr>
        <p:spPr>
          <a:xfrm rot="10800000">
            <a:off x="7536330" y="759349"/>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02" name="Google Shape;802;p16"/>
          <p:cNvSpPr/>
          <p:nvPr/>
        </p:nvSpPr>
        <p:spPr>
          <a:xfrm rot="10800000">
            <a:off x="7536330" y="467084"/>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03" name="Google Shape;803;p16"/>
          <p:cNvSpPr/>
          <p:nvPr/>
        </p:nvSpPr>
        <p:spPr>
          <a:xfrm rot="10800000">
            <a:off x="7536330" y="320939"/>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04" name="Google Shape;804;p16"/>
          <p:cNvSpPr/>
          <p:nvPr/>
        </p:nvSpPr>
        <p:spPr>
          <a:xfrm rot="10800000">
            <a:off x="7536330" y="174818"/>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05" name="Google Shape;805;p16"/>
          <p:cNvSpPr/>
          <p:nvPr/>
        </p:nvSpPr>
        <p:spPr>
          <a:xfrm rot="10800000">
            <a:off x="7536330" y="28698"/>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06" name="Google Shape;806;p16"/>
          <p:cNvSpPr/>
          <p:nvPr/>
        </p:nvSpPr>
        <p:spPr>
          <a:xfrm rot="10800000">
            <a:off x="7390210" y="4851012"/>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07" name="Google Shape;807;p16"/>
          <p:cNvSpPr/>
          <p:nvPr/>
        </p:nvSpPr>
        <p:spPr>
          <a:xfrm rot="10800000">
            <a:off x="7390210" y="4558747"/>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08" name="Google Shape;808;p16"/>
          <p:cNvSpPr/>
          <p:nvPr/>
        </p:nvSpPr>
        <p:spPr>
          <a:xfrm rot="10800000">
            <a:off x="7390210" y="4412627"/>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09" name="Google Shape;809;p16"/>
          <p:cNvSpPr/>
          <p:nvPr/>
        </p:nvSpPr>
        <p:spPr>
          <a:xfrm rot="10800000">
            <a:off x="7390210" y="4266482"/>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10" name="Google Shape;810;p16"/>
          <p:cNvSpPr/>
          <p:nvPr/>
        </p:nvSpPr>
        <p:spPr>
          <a:xfrm rot="10800000">
            <a:off x="7390210" y="4120362"/>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11" name="Google Shape;811;p16"/>
          <p:cNvSpPr/>
          <p:nvPr/>
        </p:nvSpPr>
        <p:spPr>
          <a:xfrm rot="10800000">
            <a:off x="7390210" y="3828096"/>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12" name="Google Shape;812;p16"/>
          <p:cNvSpPr/>
          <p:nvPr/>
        </p:nvSpPr>
        <p:spPr>
          <a:xfrm rot="10800000">
            <a:off x="7390210" y="3535831"/>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13" name="Google Shape;813;p16"/>
          <p:cNvSpPr/>
          <p:nvPr/>
        </p:nvSpPr>
        <p:spPr>
          <a:xfrm rot="10800000">
            <a:off x="7390210" y="3389711"/>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14" name="Google Shape;814;p16"/>
          <p:cNvSpPr/>
          <p:nvPr/>
        </p:nvSpPr>
        <p:spPr>
          <a:xfrm rot="10800000">
            <a:off x="7390210" y="3243566"/>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15" name="Google Shape;815;p16"/>
          <p:cNvSpPr/>
          <p:nvPr/>
        </p:nvSpPr>
        <p:spPr>
          <a:xfrm rot="10800000">
            <a:off x="7390210" y="2951301"/>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16" name="Google Shape;816;p16"/>
          <p:cNvSpPr/>
          <p:nvPr/>
        </p:nvSpPr>
        <p:spPr>
          <a:xfrm rot="10800000">
            <a:off x="7390210" y="2805181"/>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17" name="Google Shape;817;p16"/>
          <p:cNvSpPr/>
          <p:nvPr/>
        </p:nvSpPr>
        <p:spPr>
          <a:xfrm rot="10800000">
            <a:off x="7390210" y="2659036"/>
            <a:ext cx="117867" cy="117892"/>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18" name="Google Shape;818;p16"/>
          <p:cNvSpPr/>
          <p:nvPr/>
        </p:nvSpPr>
        <p:spPr>
          <a:xfrm rot="10800000">
            <a:off x="7390210" y="2512915"/>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19" name="Google Shape;819;p16"/>
          <p:cNvSpPr/>
          <p:nvPr/>
        </p:nvSpPr>
        <p:spPr>
          <a:xfrm rot="10800000">
            <a:off x="7390210" y="2366771"/>
            <a:ext cx="117867" cy="117892"/>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20" name="Google Shape;820;p16"/>
          <p:cNvSpPr/>
          <p:nvPr/>
        </p:nvSpPr>
        <p:spPr>
          <a:xfrm rot="10800000">
            <a:off x="7390210" y="2220650"/>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21" name="Google Shape;821;p16"/>
          <p:cNvSpPr/>
          <p:nvPr/>
        </p:nvSpPr>
        <p:spPr>
          <a:xfrm rot="10800000">
            <a:off x="7390210" y="2074530"/>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22" name="Google Shape;822;p16"/>
          <p:cNvSpPr/>
          <p:nvPr/>
        </p:nvSpPr>
        <p:spPr>
          <a:xfrm rot="10800000">
            <a:off x="7390210" y="1782265"/>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23" name="Google Shape;823;p16"/>
          <p:cNvSpPr/>
          <p:nvPr/>
        </p:nvSpPr>
        <p:spPr>
          <a:xfrm rot="10800000">
            <a:off x="7390210" y="1489999"/>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24" name="Google Shape;824;p16"/>
          <p:cNvSpPr/>
          <p:nvPr/>
        </p:nvSpPr>
        <p:spPr>
          <a:xfrm rot="10800000">
            <a:off x="7390210" y="1343855"/>
            <a:ext cx="117867" cy="117892"/>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25" name="Google Shape;825;p16"/>
          <p:cNvSpPr/>
          <p:nvPr/>
        </p:nvSpPr>
        <p:spPr>
          <a:xfrm rot="10800000">
            <a:off x="7390210" y="1197734"/>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26" name="Google Shape;826;p16"/>
          <p:cNvSpPr/>
          <p:nvPr/>
        </p:nvSpPr>
        <p:spPr>
          <a:xfrm rot="10800000">
            <a:off x="7390210" y="1051614"/>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27" name="Google Shape;827;p16"/>
          <p:cNvSpPr/>
          <p:nvPr/>
        </p:nvSpPr>
        <p:spPr>
          <a:xfrm rot="10800000">
            <a:off x="7390210" y="759349"/>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28" name="Google Shape;828;p16"/>
          <p:cNvSpPr/>
          <p:nvPr/>
        </p:nvSpPr>
        <p:spPr>
          <a:xfrm rot="10800000">
            <a:off x="7390210" y="613204"/>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29" name="Google Shape;829;p16"/>
          <p:cNvSpPr/>
          <p:nvPr/>
        </p:nvSpPr>
        <p:spPr>
          <a:xfrm rot="10800000">
            <a:off x="7390210" y="320939"/>
            <a:ext cx="117867" cy="117892"/>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30" name="Google Shape;830;p16"/>
          <p:cNvSpPr/>
          <p:nvPr/>
        </p:nvSpPr>
        <p:spPr>
          <a:xfrm rot="10800000">
            <a:off x="7390210" y="28698"/>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31" name="Google Shape;831;p16"/>
          <p:cNvSpPr/>
          <p:nvPr/>
        </p:nvSpPr>
        <p:spPr>
          <a:xfrm rot="10800000">
            <a:off x="7244065" y="4704868"/>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32" name="Google Shape;832;p16"/>
          <p:cNvSpPr/>
          <p:nvPr/>
        </p:nvSpPr>
        <p:spPr>
          <a:xfrm rot="10800000">
            <a:off x="7244065" y="4266482"/>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33" name="Google Shape;833;p16"/>
          <p:cNvSpPr/>
          <p:nvPr/>
        </p:nvSpPr>
        <p:spPr>
          <a:xfrm rot="10800000">
            <a:off x="7244065" y="4120362"/>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34" name="Google Shape;834;p16"/>
          <p:cNvSpPr/>
          <p:nvPr/>
        </p:nvSpPr>
        <p:spPr>
          <a:xfrm rot="10800000">
            <a:off x="7244065" y="3974217"/>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35" name="Google Shape;835;p16"/>
          <p:cNvSpPr/>
          <p:nvPr/>
        </p:nvSpPr>
        <p:spPr>
          <a:xfrm rot="10800000">
            <a:off x="7244065" y="3681952"/>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36" name="Google Shape;836;p16"/>
          <p:cNvSpPr/>
          <p:nvPr/>
        </p:nvSpPr>
        <p:spPr>
          <a:xfrm rot="10800000">
            <a:off x="7244065" y="3389711"/>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37" name="Google Shape;837;p16"/>
          <p:cNvSpPr/>
          <p:nvPr/>
        </p:nvSpPr>
        <p:spPr>
          <a:xfrm rot="10800000">
            <a:off x="7244065" y="3243566"/>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38" name="Google Shape;838;p16"/>
          <p:cNvSpPr/>
          <p:nvPr/>
        </p:nvSpPr>
        <p:spPr>
          <a:xfrm rot="10800000">
            <a:off x="7244065" y="3097446"/>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39" name="Google Shape;839;p16"/>
          <p:cNvSpPr/>
          <p:nvPr/>
        </p:nvSpPr>
        <p:spPr>
          <a:xfrm rot="10800000">
            <a:off x="7244065" y="2805181"/>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40" name="Google Shape;840;p16"/>
          <p:cNvSpPr/>
          <p:nvPr/>
        </p:nvSpPr>
        <p:spPr>
          <a:xfrm rot="10800000">
            <a:off x="7244065" y="2512915"/>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41" name="Google Shape;841;p16"/>
          <p:cNvSpPr/>
          <p:nvPr/>
        </p:nvSpPr>
        <p:spPr>
          <a:xfrm rot="10800000">
            <a:off x="7244065" y="2220650"/>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42" name="Google Shape;842;p16"/>
          <p:cNvSpPr/>
          <p:nvPr/>
        </p:nvSpPr>
        <p:spPr>
          <a:xfrm rot="10800000">
            <a:off x="7244065" y="1928385"/>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43" name="Google Shape;843;p16"/>
          <p:cNvSpPr/>
          <p:nvPr/>
        </p:nvSpPr>
        <p:spPr>
          <a:xfrm rot="10800000">
            <a:off x="7244065" y="1782265"/>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44" name="Google Shape;844;p16"/>
          <p:cNvSpPr/>
          <p:nvPr/>
        </p:nvSpPr>
        <p:spPr>
          <a:xfrm rot="10800000">
            <a:off x="7244065" y="1343855"/>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45" name="Google Shape;845;p16"/>
          <p:cNvSpPr/>
          <p:nvPr/>
        </p:nvSpPr>
        <p:spPr>
          <a:xfrm rot="10800000">
            <a:off x="7244065" y="1197734"/>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46" name="Google Shape;846;p16"/>
          <p:cNvSpPr/>
          <p:nvPr/>
        </p:nvSpPr>
        <p:spPr>
          <a:xfrm rot="10800000">
            <a:off x="7244065" y="1051614"/>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47" name="Google Shape;847;p16"/>
          <p:cNvSpPr/>
          <p:nvPr/>
        </p:nvSpPr>
        <p:spPr>
          <a:xfrm rot="10800000">
            <a:off x="7244065" y="905469"/>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48" name="Google Shape;848;p16"/>
          <p:cNvSpPr/>
          <p:nvPr/>
        </p:nvSpPr>
        <p:spPr>
          <a:xfrm rot="10800000">
            <a:off x="7244065" y="759349"/>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49" name="Google Shape;849;p16"/>
          <p:cNvSpPr/>
          <p:nvPr/>
        </p:nvSpPr>
        <p:spPr>
          <a:xfrm rot="10800000">
            <a:off x="7244065" y="467084"/>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50" name="Google Shape;850;p16"/>
          <p:cNvSpPr/>
          <p:nvPr/>
        </p:nvSpPr>
        <p:spPr>
          <a:xfrm rot="10800000">
            <a:off x="7244065" y="320939"/>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51" name="Google Shape;851;p16"/>
          <p:cNvSpPr/>
          <p:nvPr/>
        </p:nvSpPr>
        <p:spPr>
          <a:xfrm rot="10800000">
            <a:off x="7097945" y="4997133"/>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52" name="Google Shape;852;p16"/>
          <p:cNvSpPr/>
          <p:nvPr/>
        </p:nvSpPr>
        <p:spPr>
          <a:xfrm rot="10800000">
            <a:off x="7097945" y="4558747"/>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53" name="Google Shape;853;p16"/>
          <p:cNvSpPr/>
          <p:nvPr/>
        </p:nvSpPr>
        <p:spPr>
          <a:xfrm rot="10800000">
            <a:off x="7097945" y="4266482"/>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54" name="Google Shape;854;p16"/>
          <p:cNvSpPr/>
          <p:nvPr/>
        </p:nvSpPr>
        <p:spPr>
          <a:xfrm rot="10800000">
            <a:off x="7097945" y="3828096"/>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55" name="Google Shape;855;p16"/>
          <p:cNvSpPr/>
          <p:nvPr/>
        </p:nvSpPr>
        <p:spPr>
          <a:xfrm rot="10800000">
            <a:off x="7097945" y="3681952"/>
            <a:ext cx="117867" cy="117892"/>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56" name="Google Shape;856;p16"/>
          <p:cNvSpPr/>
          <p:nvPr/>
        </p:nvSpPr>
        <p:spPr>
          <a:xfrm rot="10800000">
            <a:off x="7097945" y="3097446"/>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57" name="Google Shape;857;p16"/>
          <p:cNvSpPr/>
          <p:nvPr/>
        </p:nvSpPr>
        <p:spPr>
          <a:xfrm rot="10800000">
            <a:off x="7097945" y="2951301"/>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58" name="Google Shape;858;p16"/>
          <p:cNvSpPr/>
          <p:nvPr/>
        </p:nvSpPr>
        <p:spPr>
          <a:xfrm rot="10800000">
            <a:off x="7097945" y="2659036"/>
            <a:ext cx="117867" cy="117892"/>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59" name="Google Shape;859;p16"/>
          <p:cNvSpPr/>
          <p:nvPr/>
        </p:nvSpPr>
        <p:spPr>
          <a:xfrm rot="10800000">
            <a:off x="7097945" y="2512915"/>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60" name="Google Shape;860;p16"/>
          <p:cNvSpPr/>
          <p:nvPr/>
        </p:nvSpPr>
        <p:spPr>
          <a:xfrm rot="10800000">
            <a:off x="7097945" y="2366771"/>
            <a:ext cx="117867" cy="117892"/>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61" name="Google Shape;861;p16"/>
          <p:cNvSpPr/>
          <p:nvPr/>
        </p:nvSpPr>
        <p:spPr>
          <a:xfrm rot="10800000">
            <a:off x="7097945" y="2220650"/>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62" name="Google Shape;862;p16"/>
          <p:cNvSpPr/>
          <p:nvPr/>
        </p:nvSpPr>
        <p:spPr>
          <a:xfrm rot="10800000">
            <a:off x="7097945" y="1782265"/>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63" name="Google Shape;863;p16"/>
          <p:cNvSpPr/>
          <p:nvPr/>
        </p:nvSpPr>
        <p:spPr>
          <a:xfrm rot="10800000">
            <a:off x="7097945" y="1636120"/>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64" name="Google Shape;864;p16"/>
          <p:cNvSpPr/>
          <p:nvPr/>
        </p:nvSpPr>
        <p:spPr>
          <a:xfrm rot="10800000">
            <a:off x="7097945" y="1489999"/>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65" name="Google Shape;865;p16"/>
          <p:cNvSpPr/>
          <p:nvPr/>
        </p:nvSpPr>
        <p:spPr>
          <a:xfrm rot="10800000">
            <a:off x="7097945" y="1197734"/>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66" name="Google Shape;866;p16"/>
          <p:cNvSpPr/>
          <p:nvPr/>
        </p:nvSpPr>
        <p:spPr>
          <a:xfrm rot="10800000">
            <a:off x="7097945" y="467084"/>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67" name="Google Shape;867;p16"/>
          <p:cNvSpPr/>
          <p:nvPr/>
        </p:nvSpPr>
        <p:spPr>
          <a:xfrm rot="10800000">
            <a:off x="7097945" y="174818"/>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68" name="Google Shape;868;p16"/>
          <p:cNvSpPr/>
          <p:nvPr/>
        </p:nvSpPr>
        <p:spPr>
          <a:xfrm rot="10800000">
            <a:off x="7097945" y="28698"/>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69" name="Google Shape;869;p16"/>
          <p:cNvSpPr/>
          <p:nvPr/>
        </p:nvSpPr>
        <p:spPr>
          <a:xfrm rot="10800000">
            <a:off x="6951800" y="4851012"/>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70" name="Google Shape;870;p16"/>
          <p:cNvSpPr/>
          <p:nvPr/>
        </p:nvSpPr>
        <p:spPr>
          <a:xfrm rot="10800000">
            <a:off x="6951800" y="4704868"/>
            <a:ext cx="117892" cy="117892"/>
          </a:xfrm>
          <a:custGeom>
            <a:avLst/>
            <a:gdLst/>
            <a:ahLst/>
            <a:cxnLst/>
            <a:rect l="l" t="t" r="r" b="b"/>
            <a:pathLst>
              <a:path w="4857"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71" name="Google Shape;871;p16"/>
          <p:cNvSpPr/>
          <p:nvPr/>
        </p:nvSpPr>
        <p:spPr>
          <a:xfrm rot="10800000">
            <a:off x="6951800" y="4266482"/>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72" name="Google Shape;872;p16"/>
          <p:cNvSpPr/>
          <p:nvPr/>
        </p:nvSpPr>
        <p:spPr>
          <a:xfrm rot="10800000">
            <a:off x="6951800" y="3974217"/>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73" name="Google Shape;873;p16"/>
          <p:cNvSpPr/>
          <p:nvPr/>
        </p:nvSpPr>
        <p:spPr>
          <a:xfrm rot="10800000">
            <a:off x="6951800" y="3681952"/>
            <a:ext cx="117892" cy="117892"/>
          </a:xfrm>
          <a:custGeom>
            <a:avLst/>
            <a:gdLst/>
            <a:ahLst/>
            <a:cxnLst/>
            <a:rect l="l" t="t" r="r" b="b"/>
            <a:pathLst>
              <a:path w="4857"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74" name="Google Shape;874;p16"/>
          <p:cNvSpPr/>
          <p:nvPr/>
        </p:nvSpPr>
        <p:spPr>
          <a:xfrm rot="10800000">
            <a:off x="6951800" y="3243566"/>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75" name="Google Shape;875;p16"/>
          <p:cNvSpPr/>
          <p:nvPr/>
        </p:nvSpPr>
        <p:spPr>
          <a:xfrm rot="10800000">
            <a:off x="6951800" y="2951301"/>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76" name="Google Shape;876;p16"/>
          <p:cNvSpPr/>
          <p:nvPr/>
        </p:nvSpPr>
        <p:spPr>
          <a:xfrm rot="10800000">
            <a:off x="6951800" y="2512915"/>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77" name="Google Shape;877;p16"/>
          <p:cNvSpPr/>
          <p:nvPr/>
        </p:nvSpPr>
        <p:spPr>
          <a:xfrm rot="10800000">
            <a:off x="6951800" y="2220650"/>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78" name="Google Shape;878;p16"/>
          <p:cNvSpPr/>
          <p:nvPr/>
        </p:nvSpPr>
        <p:spPr>
          <a:xfrm rot="10800000">
            <a:off x="6951800" y="2074530"/>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79" name="Google Shape;879;p16"/>
          <p:cNvSpPr/>
          <p:nvPr/>
        </p:nvSpPr>
        <p:spPr>
          <a:xfrm rot="10800000">
            <a:off x="6951800" y="1782265"/>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80" name="Google Shape;880;p16"/>
          <p:cNvSpPr/>
          <p:nvPr/>
        </p:nvSpPr>
        <p:spPr>
          <a:xfrm rot="10800000">
            <a:off x="6951800" y="1636120"/>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81" name="Google Shape;881;p16"/>
          <p:cNvSpPr/>
          <p:nvPr/>
        </p:nvSpPr>
        <p:spPr>
          <a:xfrm rot="10800000">
            <a:off x="6951800" y="1489999"/>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82" name="Google Shape;882;p16"/>
          <p:cNvSpPr/>
          <p:nvPr/>
        </p:nvSpPr>
        <p:spPr>
          <a:xfrm rot="10800000">
            <a:off x="6951800" y="1197734"/>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83" name="Google Shape;883;p16"/>
          <p:cNvSpPr/>
          <p:nvPr/>
        </p:nvSpPr>
        <p:spPr>
          <a:xfrm rot="10800000">
            <a:off x="6951800" y="1051614"/>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84" name="Google Shape;884;p16"/>
          <p:cNvSpPr/>
          <p:nvPr/>
        </p:nvSpPr>
        <p:spPr>
          <a:xfrm rot="10800000">
            <a:off x="6951800" y="613204"/>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85" name="Google Shape;885;p16"/>
          <p:cNvSpPr/>
          <p:nvPr/>
        </p:nvSpPr>
        <p:spPr>
          <a:xfrm rot="10800000">
            <a:off x="6951800" y="320939"/>
            <a:ext cx="117892" cy="117892"/>
          </a:xfrm>
          <a:custGeom>
            <a:avLst/>
            <a:gdLst/>
            <a:ahLst/>
            <a:cxnLst/>
            <a:rect l="l" t="t" r="r" b="b"/>
            <a:pathLst>
              <a:path w="4857"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86" name="Google Shape;886;p16"/>
          <p:cNvSpPr/>
          <p:nvPr/>
        </p:nvSpPr>
        <p:spPr>
          <a:xfrm rot="10800000">
            <a:off x="6951800" y="174818"/>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87" name="Google Shape;887;p16"/>
          <p:cNvSpPr/>
          <p:nvPr/>
        </p:nvSpPr>
        <p:spPr>
          <a:xfrm rot="10800000">
            <a:off x="6805680" y="4997133"/>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88" name="Google Shape;888;p16"/>
          <p:cNvSpPr/>
          <p:nvPr/>
        </p:nvSpPr>
        <p:spPr>
          <a:xfrm rot="10800000">
            <a:off x="6805680" y="4558747"/>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89" name="Google Shape;889;p16"/>
          <p:cNvSpPr/>
          <p:nvPr/>
        </p:nvSpPr>
        <p:spPr>
          <a:xfrm rot="10800000">
            <a:off x="6805680" y="4120362"/>
            <a:ext cx="117867" cy="117867"/>
          </a:xfrm>
          <a:custGeom>
            <a:avLst/>
            <a:gdLst/>
            <a:ahLst/>
            <a:cxnLst/>
            <a:rect l="l" t="t" r="r" b="b"/>
            <a:pathLst>
              <a:path w="4856" h="4856"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90" name="Google Shape;890;p16"/>
          <p:cNvSpPr/>
          <p:nvPr/>
        </p:nvSpPr>
        <p:spPr>
          <a:xfrm rot="10800000">
            <a:off x="6805680" y="3535831"/>
            <a:ext cx="117867" cy="117867"/>
          </a:xfrm>
          <a:custGeom>
            <a:avLst/>
            <a:gdLst/>
            <a:ahLst/>
            <a:cxnLst/>
            <a:rect l="l" t="t" r="r" b="b"/>
            <a:pathLst>
              <a:path w="4856" h="4856" extrusionOk="0">
                <a:moveTo>
                  <a:pt x="0" y="0"/>
                </a:moveTo>
                <a:lnTo>
                  <a:pt x="0"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91" name="Google Shape;891;p16"/>
          <p:cNvSpPr/>
          <p:nvPr/>
        </p:nvSpPr>
        <p:spPr>
          <a:xfrm rot="10800000">
            <a:off x="6805680" y="2951301"/>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92" name="Google Shape;892;p16"/>
          <p:cNvSpPr/>
          <p:nvPr/>
        </p:nvSpPr>
        <p:spPr>
          <a:xfrm rot="10800000">
            <a:off x="6805680" y="2220650"/>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93" name="Google Shape;893;p16"/>
          <p:cNvSpPr/>
          <p:nvPr/>
        </p:nvSpPr>
        <p:spPr>
          <a:xfrm rot="10800000">
            <a:off x="6805680" y="1051614"/>
            <a:ext cx="117867" cy="117867"/>
          </a:xfrm>
          <a:custGeom>
            <a:avLst/>
            <a:gdLst/>
            <a:ahLst/>
            <a:cxnLst/>
            <a:rect l="l" t="t" r="r" b="b"/>
            <a:pathLst>
              <a:path w="4856" h="4856"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94" name="Google Shape;894;p16"/>
          <p:cNvSpPr/>
          <p:nvPr/>
        </p:nvSpPr>
        <p:spPr>
          <a:xfrm rot="10800000">
            <a:off x="6805680" y="905469"/>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95" name="Google Shape;895;p16"/>
          <p:cNvSpPr/>
          <p:nvPr/>
        </p:nvSpPr>
        <p:spPr>
          <a:xfrm rot="10800000">
            <a:off x="6805680" y="28698"/>
            <a:ext cx="117867" cy="117867"/>
          </a:xfrm>
          <a:custGeom>
            <a:avLst/>
            <a:gdLst/>
            <a:ahLst/>
            <a:cxnLst/>
            <a:rect l="l" t="t" r="r" b="b"/>
            <a:pathLst>
              <a:path w="4856" h="4856"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96" name="Google Shape;896;p16"/>
          <p:cNvSpPr/>
          <p:nvPr/>
        </p:nvSpPr>
        <p:spPr>
          <a:xfrm rot="10800000">
            <a:off x="6659535" y="4851012"/>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97" name="Google Shape;897;p16"/>
          <p:cNvSpPr/>
          <p:nvPr/>
        </p:nvSpPr>
        <p:spPr>
          <a:xfrm rot="10800000">
            <a:off x="6659535" y="3974217"/>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98" name="Google Shape;898;p16"/>
          <p:cNvSpPr/>
          <p:nvPr/>
        </p:nvSpPr>
        <p:spPr>
          <a:xfrm rot="10800000">
            <a:off x="6659535" y="3243566"/>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99" name="Google Shape;899;p16"/>
          <p:cNvSpPr/>
          <p:nvPr/>
        </p:nvSpPr>
        <p:spPr>
          <a:xfrm rot="10800000">
            <a:off x="6659535" y="2512915"/>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00" name="Google Shape;900;p16"/>
          <p:cNvSpPr/>
          <p:nvPr/>
        </p:nvSpPr>
        <p:spPr>
          <a:xfrm rot="10800000">
            <a:off x="6659535" y="1636120"/>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01" name="Google Shape;901;p16"/>
          <p:cNvSpPr/>
          <p:nvPr/>
        </p:nvSpPr>
        <p:spPr>
          <a:xfrm rot="10800000">
            <a:off x="6659535" y="905469"/>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02" name="Google Shape;902;p16"/>
          <p:cNvSpPr/>
          <p:nvPr/>
        </p:nvSpPr>
        <p:spPr>
          <a:xfrm rot="10800000">
            <a:off x="6659535" y="759349"/>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03" name="Google Shape;903;p16"/>
          <p:cNvSpPr/>
          <p:nvPr/>
        </p:nvSpPr>
        <p:spPr>
          <a:xfrm rot="10800000">
            <a:off x="6659535" y="174818"/>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04" name="Google Shape;904;p16"/>
          <p:cNvSpPr/>
          <p:nvPr/>
        </p:nvSpPr>
        <p:spPr>
          <a:xfrm rot="10800000">
            <a:off x="6513414" y="4997133"/>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05" name="Google Shape;905;p16"/>
          <p:cNvSpPr/>
          <p:nvPr/>
        </p:nvSpPr>
        <p:spPr>
          <a:xfrm rot="10800000">
            <a:off x="6513414" y="3974217"/>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06" name="Google Shape;906;p16"/>
          <p:cNvSpPr/>
          <p:nvPr/>
        </p:nvSpPr>
        <p:spPr>
          <a:xfrm rot="10800000">
            <a:off x="6513414" y="2074530"/>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07" name="Google Shape;907;p16"/>
          <p:cNvSpPr/>
          <p:nvPr/>
        </p:nvSpPr>
        <p:spPr>
          <a:xfrm rot="10800000">
            <a:off x="6513414" y="1489999"/>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08" name="Google Shape;908;p16"/>
          <p:cNvSpPr/>
          <p:nvPr/>
        </p:nvSpPr>
        <p:spPr>
          <a:xfrm rot="10800000">
            <a:off x="6513414" y="905469"/>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09" name="Google Shape;909;p16"/>
          <p:cNvSpPr/>
          <p:nvPr/>
        </p:nvSpPr>
        <p:spPr>
          <a:xfrm rot="10800000">
            <a:off x="6513414" y="174818"/>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10" name="Google Shape;910;p16"/>
          <p:cNvSpPr/>
          <p:nvPr/>
        </p:nvSpPr>
        <p:spPr>
          <a:xfrm rot="10800000">
            <a:off x="6367294" y="4558747"/>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11" name="Google Shape;911;p16"/>
          <p:cNvSpPr/>
          <p:nvPr/>
        </p:nvSpPr>
        <p:spPr>
          <a:xfrm rot="10800000">
            <a:off x="6367294" y="3681952"/>
            <a:ext cx="117867" cy="117892"/>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12" name="Google Shape;912;p16"/>
          <p:cNvSpPr/>
          <p:nvPr/>
        </p:nvSpPr>
        <p:spPr>
          <a:xfrm rot="10800000">
            <a:off x="6367294" y="2659036"/>
            <a:ext cx="117867" cy="117892"/>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nvGrpSpPr>
          <p:cNvPr id="913" name="Google Shape;913;p16"/>
          <p:cNvGrpSpPr/>
          <p:nvPr/>
        </p:nvGrpSpPr>
        <p:grpSpPr>
          <a:xfrm>
            <a:off x="8559247" y="28698"/>
            <a:ext cx="117867" cy="5086302"/>
            <a:chOff x="8559247" y="28698"/>
            <a:chExt cx="117867" cy="5086302"/>
          </a:xfrm>
        </p:grpSpPr>
        <p:sp>
          <p:nvSpPr>
            <p:cNvPr id="914" name="Google Shape;914;p16"/>
            <p:cNvSpPr/>
            <p:nvPr/>
          </p:nvSpPr>
          <p:spPr>
            <a:xfrm rot="10800000">
              <a:off x="8559247" y="4997133"/>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915" name="Google Shape;915;p16"/>
            <p:cNvSpPr/>
            <p:nvPr/>
          </p:nvSpPr>
          <p:spPr>
            <a:xfrm rot="10800000">
              <a:off x="8559247" y="4704868"/>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916" name="Google Shape;916;p16"/>
            <p:cNvSpPr/>
            <p:nvPr/>
          </p:nvSpPr>
          <p:spPr>
            <a:xfrm rot="10800000">
              <a:off x="8559247" y="4266482"/>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917" name="Google Shape;917;p16"/>
            <p:cNvSpPr/>
            <p:nvPr/>
          </p:nvSpPr>
          <p:spPr>
            <a:xfrm rot="10800000">
              <a:off x="8559247" y="4120362"/>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918" name="Google Shape;918;p16"/>
            <p:cNvSpPr/>
            <p:nvPr/>
          </p:nvSpPr>
          <p:spPr>
            <a:xfrm rot="10800000">
              <a:off x="8559247" y="3828096"/>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919" name="Google Shape;919;p16"/>
            <p:cNvSpPr/>
            <p:nvPr/>
          </p:nvSpPr>
          <p:spPr>
            <a:xfrm rot="10800000">
              <a:off x="8559247" y="3681952"/>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920" name="Google Shape;920;p16"/>
            <p:cNvSpPr/>
            <p:nvPr/>
          </p:nvSpPr>
          <p:spPr>
            <a:xfrm rot="10800000">
              <a:off x="8559247" y="3097446"/>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921" name="Google Shape;921;p16"/>
            <p:cNvSpPr/>
            <p:nvPr/>
          </p:nvSpPr>
          <p:spPr>
            <a:xfrm rot="10800000">
              <a:off x="8559247" y="2951301"/>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922" name="Google Shape;922;p16"/>
            <p:cNvSpPr/>
            <p:nvPr/>
          </p:nvSpPr>
          <p:spPr>
            <a:xfrm rot="10800000">
              <a:off x="8559247" y="2659036"/>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923" name="Google Shape;923;p16"/>
            <p:cNvSpPr/>
            <p:nvPr/>
          </p:nvSpPr>
          <p:spPr>
            <a:xfrm rot="10800000">
              <a:off x="8559247" y="2512915"/>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924" name="Google Shape;924;p16"/>
            <p:cNvSpPr/>
            <p:nvPr/>
          </p:nvSpPr>
          <p:spPr>
            <a:xfrm rot="10800000">
              <a:off x="8559247" y="2220650"/>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925" name="Google Shape;925;p16"/>
            <p:cNvSpPr/>
            <p:nvPr/>
          </p:nvSpPr>
          <p:spPr>
            <a:xfrm rot="10800000">
              <a:off x="8559247" y="2074530"/>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926" name="Google Shape;926;p16"/>
            <p:cNvSpPr/>
            <p:nvPr/>
          </p:nvSpPr>
          <p:spPr>
            <a:xfrm rot="10800000">
              <a:off x="8559247" y="1928385"/>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927" name="Google Shape;927;p16"/>
            <p:cNvSpPr/>
            <p:nvPr/>
          </p:nvSpPr>
          <p:spPr>
            <a:xfrm rot="10800000">
              <a:off x="8559247" y="1782265"/>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928" name="Google Shape;928;p16"/>
            <p:cNvSpPr/>
            <p:nvPr/>
          </p:nvSpPr>
          <p:spPr>
            <a:xfrm rot="10800000">
              <a:off x="8559247" y="1343855"/>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929" name="Google Shape;929;p16"/>
            <p:cNvSpPr/>
            <p:nvPr/>
          </p:nvSpPr>
          <p:spPr>
            <a:xfrm rot="10800000">
              <a:off x="8559247" y="1197734"/>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930" name="Google Shape;930;p16"/>
            <p:cNvSpPr/>
            <p:nvPr/>
          </p:nvSpPr>
          <p:spPr>
            <a:xfrm rot="10800000">
              <a:off x="8559247" y="1051614"/>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931" name="Google Shape;931;p16"/>
            <p:cNvSpPr/>
            <p:nvPr/>
          </p:nvSpPr>
          <p:spPr>
            <a:xfrm rot="10800000">
              <a:off x="8559247" y="759349"/>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932" name="Google Shape;932;p16"/>
            <p:cNvSpPr/>
            <p:nvPr/>
          </p:nvSpPr>
          <p:spPr>
            <a:xfrm rot="10800000">
              <a:off x="8559247" y="467084"/>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933" name="Google Shape;933;p16"/>
            <p:cNvSpPr/>
            <p:nvPr/>
          </p:nvSpPr>
          <p:spPr>
            <a:xfrm rot="10800000">
              <a:off x="8559247" y="28698"/>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934" name="Google Shape;934;p16"/>
            <p:cNvSpPr/>
            <p:nvPr/>
          </p:nvSpPr>
          <p:spPr>
            <a:xfrm rot="10800000">
              <a:off x="8559247" y="4851012"/>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35" name="Google Shape;935;p16"/>
            <p:cNvSpPr/>
            <p:nvPr/>
          </p:nvSpPr>
          <p:spPr>
            <a:xfrm rot="10800000">
              <a:off x="8559247" y="4558747"/>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36" name="Google Shape;936;p16"/>
            <p:cNvSpPr/>
            <p:nvPr/>
          </p:nvSpPr>
          <p:spPr>
            <a:xfrm rot="10800000">
              <a:off x="8559247" y="4412627"/>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37" name="Google Shape;937;p16"/>
            <p:cNvSpPr/>
            <p:nvPr/>
          </p:nvSpPr>
          <p:spPr>
            <a:xfrm rot="10800000">
              <a:off x="8559247" y="3974217"/>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38" name="Google Shape;938;p16"/>
            <p:cNvSpPr/>
            <p:nvPr/>
          </p:nvSpPr>
          <p:spPr>
            <a:xfrm rot="10800000">
              <a:off x="8559247" y="3535831"/>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39" name="Google Shape;939;p16"/>
            <p:cNvSpPr/>
            <p:nvPr/>
          </p:nvSpPr>
          <p:spPr>
            <a:xfrm rot="10800000">
              <a:off x="8559247" y="3389711"/>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40" name="Google Shape;940;p16"/>
            <p:cNvSpPr/>
            <p:nvPr/>
          </p:nvSpPr>
          <p:spPr>
            <a:xfrm rot="10800000">
              <a:off x="8559247" y="3243566"/>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41" name="Google Shape;941;p16"/>
            <p:cNvSpPr/>
            <p:nvPr/>
          </p:nvSpPr>
          <p:spPr>
            <a:xfrm rot="10800000">
              <a:off x="8559247" y="2805181"/>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42" name="Google Shape;942;p16"/>
            <p:cNvSpPr/>
            <p:nvPr/>
          </p:nvSpPr>
          <p:spPr>
            <a:xfrm rot="10800000">
              <a:off x="8559247" y="2366771"/>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43" name="Google Shape;943;p16"/>
            <p:cNvSpPr/>
            <p:nvPr/>
          </p:nvSpPr>
          <p:spPr>
            <a:xfrm rot="10800000">
              <a:off x="8559247" y="1636120"/>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44" name="Google Shape;944;p16"/>
            <p:cNvSpPr/>
            <p:nvPr/>
          </p:nvSpPr>
          <p:spPr>
            <a:xfrm rot="10800000">
              <a:off x="8559247" y="1489999"/>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45" name="Google Shape;945;p16"/>
            <p:cNvSpPr/>
            <p:nvPr/>
          </p:nvSpPr>
          <p:spPr>
            <a:xfrm rot="10800000">
              <a:off x="8559247" y="905469"/>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46" name="Google Shape;946;p16"/>
            <p:cNvSpPr/>
            <p:nvPr/>
          </p:nvSpPr>
          <p:spPr>
            <a:xfrm rot="10800000">
              <a:off x="8559247" y="613204"/>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47" name="Google Shape;947;p16"/>
            <p:cNvSpPr/>
            <p:nvPr/>
          </p:nvSpPr>
          <p:spPr>
            <a:xfrm rot="10800000">
              <a:off x="8559247" y="320939"/>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48" name="Google Shape;948;p16"/>
            <p:cNvSpPr/>
            <p:nvPr/>
          </p:nvSpPr>
          <p:spPr>
            <a:xfrm rot="10800000">
              <a:off x="8559247" y="174818"/>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
        <p:nvSpPr>
          <p:cNvPr id="949" name="Google Shape;949;p16"/>
          <p:cNvSpPr/>
          <p:nvPr/>
        </p:nvSpPr>
        <p:spPr>
          <a:xfrm rot="10800000">
            <a:off x="8413126" y="4851012"/>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50" name="Google Shape;950;p16"/>
          <p:cNvSpPr/>
          <p:nvPr/>
        </p:nvSpPr>
        <p:spPr>
          <a:xfrm rot="10800000">
            <a:off x="8413126" y="2951301"/>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51" name="Google Shape;951;p16"/>
          <p:cNvSpPr/>
          <p:nvPr/>
        </p:nvSpPr>
        <p:spPr>
          <a:xfrm rot="10800000">
            <a:off x="8413126" y="2512915"/>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52" name="Google Shape;952;p16"/>
          <p:cNvSpPr/>
          <p:nvPr/>
        </p:nvSpPr>
        <p:spPr>
          <a:xfrm rot="10800000">
            <a:off x="8413126" y="1197734"/>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53" name="Google Shape;953;p16"/>
          <p:cNvSpPr/>
          <p:nvPr/>
        </p:nvSpPr>
        <p:spPr>
          <a:xfrm rot="10800000">
            <a:off x="8266982" y="4851012"/>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54" name="Google Shape;954;p16"/>
          <p:cNvSpPr/>
          <p:nvPr/>
        </p:nvSpPr>
        <p:spPr>
          <a:xfrm rot="10800000">
            <a:off x="8266982" y="4704868"/>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55" name="Google Shape;955;p16"/>
          <p:cNvSpPr/>
          <p:nvPr/>
        </p:nvSpPr>
        <p:spPr>
          <a:xfrm rot="10800000">
            <a:off x="8266982" y="4558747"/>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56" name="Google Shape;956;p16"/>
          <p:cNvSpPr/>
          <p:nvPr/>
        </p:nvSpPr>
        <p:spPr>
          <a:xfrm rot="10800000">
            <a:off x="8266982" y="4120362"/>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57" name="Google Shape;957;p16"/>
          <p:cNvSpPr/>
          <p:nvPr/>
        </p:nvSpPr>
        <p:spPr>
          <a:xfrm rot="10800000">
            <a:off x="8266982" y="3389711"/>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58" name="Google Shape;958;p16"/>
          <p:cNvSpPr/>
          <p:nvPr/>
        </p:nvSpPr>
        <p:spPr>
          <a:xfrm rot="10800000">
            <a:off x="8266982" y="3243566"/>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59" name="Google Shape;959;p16"/>
          <p:cNvSpPr/>
          <p:nvPr/>
        </p:nvSpPr>
        <p:spPr>
          <a:xfrm rot="10800000">
            <a:off x="8266982" y="2951301"/>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60" name="Google Shape;960;p16"/>
          <p:cNvSpPr/>
          <p:nvPr/>
        </p:nvSpPr>
        <p:spPr>
          <a:xfrm rot="10800000">
            <a:off x="8266982" y="2220650"/>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61" name="Google Shape;961;p16"/>
          <p:cNvSpPr/>
          <p:nvPr/>
        </p:nvSpPr>
        <p:spPr>
          <a:xfrm rot="10800000">
            <a:off x="8266982" y="1782265"/>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62" name="Google Shape;962;p16"/>
          <p:cNvSpPr/>
          <p:nvPr/>
        </p:nvSpPr>
        <p:spPr>
          <a:xfrm rot="10800000">
            <a:off x="8266982" y="28698"/>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63" name="Google Shape;963;p16"/>
          <p:cNvSpPr/>
          <p:nvPr/>
        </p:nvSpPr>
        <p:spPr>
          <a:xfrm rot="10800000">
            <a:off x="8120861" y="4851012"/>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64" name="Google Shape;964;p16"/>
          <p:cNvSpPr/>
          <p:nvPr/>
        </p:nvSpPr>
        <p:spPr>
          <a:xfrm rot="10800000">
            <a:off x="8120861" y="4558747"/>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65" name="Google Shape;965;p16"/>
          <p:cNvSpPr/>
          <p:nvPr/>
        </p:nvSpPr>
        <p:spPr>
          <a:xfrm rot="10800000">
            <a:off x="8120861" y="4266482"/>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66" name="Google Shape;966;p16"/>
          <p:cNvSpPr/>
          <p:nvPr/>
        </p:nvSpPr>
        <p:spPr>
          <a:xfrm rot="10800000">
            <a:off x="8120861" y="3681952"/>
            <a:ext cx="117867" cy="117892"/>
          </a:xfrm>
          <a:custGeom>
            <a:avLst/>
            <a:gdLst/>
            <a:ahLst/>
            <a:cxnLst/>
            <a:rect l="l" t="t" r="r" b="b"/>
            <a:pathLst>
              <a:path w="4856"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67" name="Google Shape;967;p16"/>
          <p:cNvSpPr/>
          <p:nvPr/>
        </p:nvSpPr>
        <p:spPr>
          <a:xfrm rot="10800000">
            <a:off x="8120861" y="3535831"/>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68" name="Google Shape;968;p16"/>
          <p:cNvSpPr/>
          <p:nvPr/>
        </p:nvSpPr>
        <p:spPr>
          <a:xfrm rot="10800000">
            <a:off x="8120861" y="3243566"/>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69" name="Google Shape;969;p16"/>
          <p:cNvSpPr/>
          <p:nvPr/>
        </p:nvSpPr>
        <p:spPr>
          <a:xfrm rot="10800000">
            <a:off x="8120861" y="3097446"/>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70" name="Google Shape;970;p16"/>
          <p:cNvSpPr/>
          <p:nvPr/>
        </p:nvSpPr>
        <p:spPr>
          <a:xfrm rot="10800000">
            <a:off x="8120861" y="2951301"/>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71" name="Google Shape;971;p16"/>
          <p:cNvSpPr/>
          <p:nvPr/>
        </p:nvSpPr>
        <p:spPr>
          <a:xfrm rot="10800000">
            <a:off x="8120861" y="2366771"/>
            <a:ext cx="117867" cy="117892"/>
          </a:xfrm>
          <a:custGeom>
            <a:avLst/>
            <a:gdLst/>
            <a:ahLst/>
            <a:cxnLst/>
            <a:rect l="l" t="t" r="r" b="b"/>
            <a:pathLst>
              <a:path w="4856"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72" name="Google Shape;972;p16"/>
          <p:cNvSpPr/>
          <p:nvPr/>
        </p:nvSpPr>
        <p:spPr>
          <a:xfrm rot="10800000">
            <a:off x="8120861" y="2220650"/>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73" name="Google Shape;973;p16"/>
          <p:cNvSpPr/>
          <p:nvPr/>
        </p:nvSpPr>
        <p:spPr>
          <a:xfrm rot="10800000">
            <a:off x="8120861" y="2074530"/>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74" name="Google Shape;974;p16"/>
          <p:cNvSpPr/>
          <p:nvPr/>
        </p:nvSpPr>
        <p:spPr>
          <a:xfrm rot="10800000">
            <a:off x="8120861" y="1489999"/>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75" name="Google Shape;975;p16"/>
          <p:cNvSpPr/>
          <p:nvPr/>
        </p:nvSpPr>
        <p:spPr>
          <a:xfrm rot="10800000">
            <a:off x="8120861" y="1343855"/>
            <a:ext cx="117867" cy="117892"/>
          </a:xfrm>
          <a:custGeom>
            <a:avLst/>
            <a:gdLst/>
            <a:ahLst/>
            <a:cxnLst/>
            <a:rect l="l" t="t" r="r" b="b"/>
            <a:pathLst>
              <a:path w="4856"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76" name="Google Shape;976;p16"/>
          <p:cNvSpPr/>
          <p:nvPr/>
        </p:nvSpPr>
        <p:spPr>
          <a:xfrm rot="10800000">
            <a:off x="8120861" y="905469"/>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77" name="Google Shape;977;p16"/>
          <p:cNvSpPr/>
          <p:nvPr/>
        </p:nvSpPr>
        <p:spPr>
          <a:xfrm rot="10800000">
            <a:off x="8120861" y="759349"/>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78" name="Google Shape;978;p16"/>
          <p:cNvSpPr/>
          <p:nvPr/>
        </p:nvSpPr>
        <p:spPr>
          <a:xfrm rot="10800000">
            <a:off x="8120861" y="613204"/>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79" name="Google Shape;979;p16"/>
          <p:cNvSpPr/>
          <p:nvPr/>
        </p:nvSpPr>
        <p:spPr>
          <a:xfrm rot="10800000">
            <a:off x="8120861" y="320939"/>
            <a:ext cx="117867" cy="117892"/>
          </a:xfrm>
          <a:custGeom>
            <a:avLst/>
            <a:gdLst/>
            <a:ahLst/>
            <a:cxnLst/>
            <a:rect l="l" t="t" r="r" b="b"/>
            <a:pathLst>
              <a:path w="4856"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80" name="Google Shape;980;p16"/>
          <p:cNvSpPr/>
          <p:nvPr/>
        </p:nvSpPr>
        <p:spPr>
          <a:xfrm rot="10800000">
            <a:off x="7974716" y="4704868"/>
            <a:ext cx="117892" cy="117892"/>
          </a:xfrm>
          <a:custGeom>
            <a:avLst/>
            <a:gdLst/>
            <a:ahLst/>
            <a:cxnLst/>
            <a:rect l="l" t="t" r="r" b="b"/>
            <a:pathLst>
              <a:path w="4857"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81" name="Google Shape;981;p16"/>
          <p:cNvSpPr/>
          <p:nvPr/>
        </p:nvSpPr>
        <p:spPr>
          <a:xfrm rot="10800000">
            <a:off x="7974716" y="4558747"/>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82" name="Google Shape;982;p16"/>
          <p:cNvSpPr/>
          <p:nvPr/>
        </p:nvSpPr>
        <p:spPr>
          <a:xfrm rot="10800000">
            <a:off x="7974716" y="4266482"/>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83" name="Google Shape;983;p16"/>
          <p:cNvSpPr/>
          <p:nvPr/>
        </p:nvSpPr>
        <p:spPr>
          <a:xfrm rot="10800000">
            <a:off x="7974716" y="4120362"/>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84" name="Google Shape;984;p16"/>
          <p:cNvSpPr/>
          <p:nvPr/>
        </p:nvSpPr>
        <p:spPr>
          <a:xfrm rot="10800000">
            <a:off x="7974716" y="3974217"/>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85" name="Google Shape;985;p16"/>
          <p:cNvSpPr/>
          <p:nvPr/>
        </p:nvSpPr>
        <p:spPr>
          <a:xfrm rot="10800000">
            <a:off x="7974716" y="3681952"/>
            <a:ext cx="117892" cy="117892"/>
          </a:xfrm>
          <a:custGeom>
            <a:avLst/>
            <a:gdLst/>
            <a:ahLst/>
            <a:cxnLst/>
            <a:rect l="l" t="t" r="r" b="b"/>
            <a:pathLst>
              <a:path w="4857"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86" name="Google Shape;986;p16"/>
          <p:cNvSpPr/>
          <p:nvPr/>
        </p:nvSpPr>
        <p:spPr>
          <a:xfrm rot="10800000">
            <a:off x="7974716" y="2074530"/>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87" name="Google Shape;987;p16"/>
          <p:cNvSpPr/>
          <p:nvPr/>
        </p:nvSpPr>
        <p:spPr>
          <a:xfrm rot="10800000">
            <a:off x="7974716" y="1782265"/>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88" name="Google Shape;988;p16"/>
          <p:cNvSpPr/>
          <p:nvPr/>
        </p:nvSpPr>
        <p:spPr>
          <a:xfrm rot="10800000">
            <a:off x="7974716" y="1636120"/>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89" name="Google Shape;989;p16"/>
          <p:cNvSpPr/>
          <p:nvPr/>
        </p:nvSpPr>
        <p:spPr>
          <a:xfrm rot="10800000">
            <a:off x="7974716" y="320939"/>
            <a:ext cx="117892" cy="117892"/>
          </a:xfrm>
          <a:custGeom>
            <a:avLst/>
            <a:gdLst/>
            <a:ahLst/>
            <a:cxnLst/>
            <a:rect l="l" t="t" r="r" b="b"/>
            <a:pathLst>
              <a:path w="4857"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90" name="Google Shape;990;p16"/>
          <p:cNvSpPr/>
          <p:nvPr/>
        </p:nvSpPr>
        <p:spPr>
          <a:xfrm rot="10800000">
            <a:off x="7974716" y="28698"/>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91" name="Google Shape;991;p16"/>
          <p:cNvSpPr/>
          <p:nvPr/>
        </p:nvSpPr>
        <p:spPr>
          <a:xfrm rot="10800000">
            <a:off x="7828596" y="4997133"/>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92" name="Google Shape;992;p16"/>
          <p:cNvSpPr/>
          <p:nvPr/>
        </p:nvSpPr>
        <p:spPr>
          <a:xfrm rot="10800000">
            <a:off x="7828596" y="4704868"/>
            <a:ext cx="117867" cy="117892"/>
          </a:xfrm>
          <a:custGeom>
            <a:avLst/>
            <a:gdLst/>
            <a:ahLst/>
            <a:cxnLst/>
            <a:rect l="l" t="t" r="r" b="b"/>
            <a:pathLst>
              <a:path w="4856" h="4857" extrusionOk="0">
                <a:moveTo>
                  <a:pt x="0" y="1"/>
                </a:moveTo>
                <a:lnTo>
                  <a:pt x="0"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93" name="Google Shape;993;p16"/>
          <p:cNvSpPr/>
          <p:nvPr/>
        </p:nvSpPr>
        <p:spPr>
          <a:xfrm rot="10800000">
            <a:off x="7828596" y="4412627"/>
            <a:ext cx="117867" cy="117867"/>
          </a:xfrm>
          <a:custGeom>
            <a:avLst/>
            <a:gdLst/>
            <a:ahLst/>
            <a:cxnLst/>
            <a:rect l="l" t="t" r="r" b="b"/>
            <a:pathLst>
              <a:path w="4856" h="4856" extrusionOk="0">
                <a:moveTo>
                  <a:pt x="0" y="1"/>
                </a:moveTo>
                <a:lnTo>
                  <a:pt x="0"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94" name="Google Shape;994;p16"/>
          <p:cNvSpPr/>
          <p:nvPr/>
        </p:nvSpPr>
        <p:spPr>
          <a:xfrm rot="10800000">
            <a:off x="7828596" y="4266482"/>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95" name="Google Shape;995;p16"/>
          <p:cNvSpPr/>
          <p:nvPr/>
        </p:nvSpPr>
        <p:spPr>
          <a:xfrm rot="10800000">
            <a:off x="7828596" y="3681952"/>
            <a:ext cx="117867" cy="117892"/>
          </a:xfrm>
          <a:custGeom>
            <a:avLst/>
            <a:gdLst/>
            <a:ahLst/>
            <a:cxnLst/>
            <a:rect l="l" t="t" r="r" b="b"/>
            <a:pathLst>
              <a:path w="4856" h="4857" extrusionOk="0">
                <a:moveTo>
                  <a:pt x="0" y="1"/>
                </a:moveTo>
                <a:lnTo>
                  <a:pt x="0"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96" name="Google Shape;996;p16"/>
          <p:cNvSpPr/>
          <p:nvPr/>
        </p:nvSpPr>
        <p:spPr>
          <a:xfrm rot="10800000">
            <a:off x="7828596" y="3097446"/>
            <a:ext cx="117867" cy="117867"/>
          </a:xfrm>
          <a:custGeom>
            <a:avLst/>
            <a:gdLst/>
            <a:ahLst/>
            <a:cxnLst/>
            <a:rect l="l" t="t" r="r" b="b"/>
            <a:pathLst>
              <a:path w="4856" h="4856" extrusionOk="0">
                <a:moveTo>
                  <a:pt x="0" y="1"/>
                </a:moveTo>
                <a:lnTo>
                  <a:pt x="0"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97" name="Google Shape;997;p16"/>
          <p:cNvSpPr/>
          <p:nvPr/>
        </p:nvSpPr>
        <p:spPr>
          <a:xfrm rot="10800000">
            <a:off x="7828596" y="2951301"/>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98" name="Google Shape;998;p16"/>
          <p:cNvSpPr/>
          <p:nvPr/>
        </p:nvSpPr>
        <p:spPr>
          <a:xfrm rot="10800000">
            <a:off x="7828596" y="2805181"/>
            <a:ext cx="117867" cy="117867"/>
          </a:xfrm>
          <a:custGeom>
            <a:avLst/>
            <a:gdLst/>
            <a:ahLst/>
            <a:cxnLst/>
            <a:rect l="l" t="t" r="r" b="b"/>
            <a:pathLst>
              <a:path w="4856" h="4856" extrusionOk="0">
                <a:moveTo>
                  <a:pt x="0" y="1"/>
                </a:moveTo>
                <a:lnTo>
                  <a:pt x="0"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99" name="Google Shape;999;p16"/>
          <p:cNvSpPr/>
          <p:nvPr/>
        </p:nvSpPr>
        <p:spPr>
          <a:xfrm rot="10800000">
            <a:off x="7828596" y="1928385"/>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00" name="Google Shape;1000;p16"/>
          <p:cNvSpPr/>
          <p:nvPr/>
        </p:nvSpPr>
        <p:spPr>
          <a:xfrm rot="10800000">
            <a:off x="7828596" y="1197734"/>
            <a:ext cx="117867" cy="117867"/>
          </a:xfrm>
          <a:custGeom>
            <a:avLst/>
            <a:gdLst/>
            <a:ahLst/>
            <a:cxnLst/>
            <a:rect l="l" t="t" r="r" b="b"/>
            <a:pathLst>
              <a:path w="4856" h="4856" extrusionOk="0">
                <a:moveTo>
                  <a:pt x="0" y="0"/>
                </a:moveTo>
                <a:lnTo>
                  <a:pt x="0"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01" name="Google Shape;1001;p16"/>
          <p:cNvSpPr/>
          <p:nvPr/>
        </p:nvSpPr>
        <p:spPr>
          <a:xfrm rot="10800000">
            <a:off x="7828596" y="759349"/>
            <a:ext cx="117867" cy="117867"/>
          </a:xfrm>
          <a:custGeom>
            <a:avLst/>
            <a:gdLst/>
            <a:ahLst/>
            <a:cxnLst/>
            <a:rect l="l" t="t" r="r" b="b"/>
            <a:pathLst>
              <a:path w="4856" h="4856" extrusionOk="0">
                <a:moveTo>
                  <a:pt x="0" y="1"/>
                </a:moveTo>
                <a:lnTo>
                  <a:pt x="0"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02" name="Google Shape;1002;p16"/>
          <p:cNvSpPr/>
          <p:nvPr/>
        </p:nvSpPr>
        <p:spPr>
          <a:xfrm rot="10800000">
            <a:off x="7828596" y="613204"/>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03" name="Google Shape;1003;p16"/>
          <p:cNvSpPr/>
          <p:nvPr/>
        </p:nvSpPr>
        <p:spPr>
          <a:xfrm rot="10800000">
            <a:off x="7828596" y="28698"/>
            <a:ext cx="117867" cy="117867"/>
          </a:xfrm>
          <a:custGeom>
            <a:avLst/>
            <a:gdLst/>
            <a:ahLst/>
            <a:cxnLst/>
            <a:rect l="l" t="t" r="r" b="b"/>
            <a:pathLst>
              <a:path w="4856" h="4856" extrusionOk="0">
                <a:moveTo>
                  <a:pt x="0" y="1"/>
                </a:moveTo>
                <a:lnTo>
                  <a:pt x="0"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04" name="Google Shape;1004;p16"/>
          <p:cNvSpPr/>
          <p:nvPr/>
        </p:nvSpPr>
        <p:spPr>
          <a:xfrm rot="10800000">
            <a:off x="7682451" y="4851012"/>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05" name="Google Shape;1005;p16"/>
          <p:cNvSpPr/>
          <p:nvPr/>
        </p:nvSpPr>
        <p:spPr>
          <a:xfrm rot="10800000">
            <a:off x="7682451" y="4704868"/>
            <a:ext cx="117892" cy="117892"/>
          </a:xfrm>
          <a:custGeom>
            <a:avLst/>
            <a:gdLst/>
            <a:ahLst/>
            <a:cxnLst/>
            <a:rect l="l" t="t" r="r" b="b"/>
            <a:pathLst>
              <a:path w="4857"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06" name="Google Shape;1006;p16"/>
          <p:cNvSpPr/>
          <p:nvPr/>
        </p:nvSpPr>
        <p:spPr>
          <a:xfrm rot="10800000">
            <a:off x="7682451" y="4266482"/>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07" name="Google Shape;1007;p16"/>
          <p:cNvSpPr/>
          <p:nvPr/>
        </p:nvSpPr>
        <p:spPr>
          <a:xfrm rot="10800000">
            <a:off x="7682451" y="3828096"/>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08" name="Google Shape;1008;p16"/>
          <p:cNvSpPr/>
          <p:nvPr/>
        </p:nvSpPr>
        <p:spPr>
          <a:xfrm rot="10800000">
            <a:off x="7682451" y="2659036"/>
            <a:ext cx="117892" cy="117892"/>
          </a:xfrm>
          <a:custGeom>
            <a:avLst/>
            <a:gdLst/>
            <a:ahLst/>
            <a:cxnLst/>
            <a:rect l="l" t="t" r="r" b="b"/>
            <a:pathLst>
              <a:path w="4857"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09" name="Google Shape;1009;p16"/>
          <p:cNvSpPr/>
          <p:nvPr/>
        </p:nvSpPr>
        <p:spPr>
          <a:xfrm rot="10800000">
            <a:off x="7682451" y="2366771"/>
            <a:ext cx="117892" cy="117892"/>
          </a:xfrm>
          <a:custGeom>
            <a:avLst/>
            <a:gdLst/>
            <a:ahLst/>
            <a:cxnLst/>
            <a:rect l="l" t="t" r="r" b="b"/>
            <a:pathLst>
              <a:path w="4857"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10" name="Google Shape;1010;p16"/>
          <p:cNvSpPr/>
          <p:nvPr/>
        </p:nvSpPr>
        <p:spPr>
          <a:xfrm rot="10800000">
            <a:off x="7682451" y="1489999"/>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11" name="Google Shape;1011;p16"/>
          <p:cNvSpPr/>
          <p:nvPr/>
        </p:nvSpPr>
        <p:spPr>
          <a:xfrm rot="10800000">
            <a:off x="7682451" y="1051614"/>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12" name="Google Shape;1012;p16"/>
          <p:cNvSpPr/>
          <p:nvPr/>
        </p:nvSpPr>
        <p:spPr>
          <a:xfrm rot="10800000">
            <a:off x="7682451" y="467084"/>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13" name="Google Shape;1013;p16"/>
          <p:cNvSpPr/>
          <p:nvPr/>
        </p:nvSpPr>
        <p:spPr>
          <a:xfrm rot="10800000">
            <a:off x="7536331" y="4997133"/>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14" name="Google Shape;1014;p16"/>
          <p:cNvSpPr/>
          <p:nvPr/>
        </p:nvSpPr>
        <p:spPr>
          <a:xfrm rot="10800000">
            <a:off x="7536331" y="4851012"/>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15" name="Google Shape;1015;p16"/>
          <p:cNvSpPr/>
          <p:nvPr/>
        </p:nvSpPr>
        <p:spPr>
          <a:xfrm rot="10800000">
            <a:off x="7536331" y="4412627"/>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16" name="Google Shape;1016;p16"/>
          <p:cNvSpPr/>
          <p:nvPr/>
        </p:nvSpPr>
        <p:spPr>
          <a:xfrm rot="10800000">
            <a:off x="7536331" y="4120362"/>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17" name="Google Shape;1017;p16"/>
          <p:cNvSpPr/>
          <p:nvPr/>
        </p:nvSpPr>
        <p:spPr>
          <a:xfrm rot="10800000">
            <a:off x="7536331" y="3389711"/>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18" name="Google Shape;1018;p16"/>
          <p:cNvSpPr/>
          <p:nvPr/>
        </p:nvSpPr>
        <p:spPr>
          <a:xfrm rot="10800000">
            <a:off x="7536331" y="3243566"/>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19" name="Google Shape;1019;p16"/>
          <p:cNvSpPr/>
          <p:nvPr/>
        </p:nvSpPr>
        <p:spPr>
          <a:xfrm rot="10800000">
            <a:off x="7536331" y="1636120"/>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20" name="Google Shape;1020;p16"/>
          <p:cNvSpPr/>
          <p:nvPr/>
        </p:nvSpPr>
        <p:spPr>
          <a:xfrm rot="10800000">
            <a:off x="7536331" y="1343855"/>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21" name="Google Shape;1021;p16"/>
          <p:cNvSpPr/>
          <p:nvPr/>
        </p:nvSpPr>
        <p:spPr>
          <a:xfrm rot="10800000">
            <a:off x="7390210" y="4997133"/>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22" name="Google Shape;1022;p16"/>
          <p:cNvSpPr/>
          <p:nvPr/>
        </p:nvSpPr>
        <p:spPr>
          <a:xfrm rot="10800000">
            <a:off x="7390210" y="3974217"/>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23" name="Google Shape;1023;p16"/>
          <p:cNvSpPr/>
          <p:nvPr/>
        </p:nvSpPr>
        <p:spPr>
          <a:xfrm rot="10800000">
            <a:off x="7390210" y="3097446"/>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24" name="Google Shape;1024;p16"/>
          <p:cNvSpPr/>
          <p:nvPr/>
        </p:nvSpPr>
        <p:spPr>
          <a:xfrm rot="10800000">
            <a:off x="7390210" y="1636120"/>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25" name="Google Shape;1025;p16"/>
          <p:cNvSpPr/>
          <p:nvPr/>
        </p:nvSpPr>
        <p:spPr>
          <a:xfrm rot="10800000">
            <a:off x="7390210" y="467084"/>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26" name="Google Shape;1026;p16"/>
          <p:cNvSpPr/>
          <p:nvPr/>
        </p:nvSpPr>
        <p:spPr>
          <a:xfrm rot="10800000">
            <a:off x="7244065" y="4997133"/>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27" name="Google Shape;1027;p16"/>
          <p:cNvSpPr/>
          <p:nvPr/>
        </p:nvSpPr>
        <p:spPr>
          <a:xfrm rot="10800000">
            <a:off x="7244065" y="4558747"/>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28" name="Google Shape;1028;p16"/>
          <p:cNvSpPr/>
          <p:nvPr/>
        </p:nvSpPr>
        <p:spPr>
          <a:xfrm rot="10800000">
            <a:off x="7244065" y="2951301"/>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29" name="Google Shape;1029;p16"/>
          <p:cNvSpPr/>
          <p:nvPr/>
        </p:nvSpPr>
        <p:spPr>
          <a:xfrm rot="10800000">
            <a:off x="7244065" y="2074530"/>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30" name="Google Shape;1030;p16"/>
          <p:cNvSpPr/>
          <p:nvPr/>
        </p:nvSpPr>
        <p:spPr>
          <a:xfrm rot="10800000">
            <a:off x="7244065" y="1636120"/>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31" name="Google Shape;1031;p16"/>
          <p:cNvSpPr/>
          <p:nvPr/>
        </p:nvSpPr>
        <p:spPr>
          <a:xfrm rot="10800000">
            <a:off x="7097945" y="1051614"/>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32" name="Google Shape;1032;p16"/>
          <p:cNvSpPr/>
          <p:nvPr/>
        </p:nvSpPr>
        <p:spPr>
          <a:xfrm rot="10800000">
            <a:off x="6951800" y="3828096"/>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33" name="Google Shape;1033;p16"/>
          <p:cNvSpPr/>
          <p:nvPr/>
        </p:nvSpPr>
        <p:spPr>
          <a:xfrm rot="10800000">
            <a:off x="6951800" y="2659036"/>
            <a:ext cx="117892" cy="117892"/>
          </a:xfrm>
          <a:custGeom>
            <a:avLst/>
            <a:gdLst/>
            <a:ahLst/>
            <a:cxnLst/>
            <a:rect l="l" t="t" r="r" b="b"/>
            <a:pathLst>
              <a:path w="4857"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34" name="Google Shape;1034;p16"/>
          <p:cNvSpPr/>
          <p:nvPr/>
        </p:nvSpPr>
        <p:spPr>
          <a:xfrm rot="10800000">
            <a:off x="6805680" y="320939"/>
            <a:ext cx="117867" cy="117892"/>
          </a:xfrm>
          <a:custGeom>
            <a:avLst/>
            <a:gdLst/>
            <a:ahLst/>
            <a:cxnLst/>
            <a:rect l="l" t="t" r="r" b="b"/>
            <a:pathLst>
              <a:path w="4856" h="4857" extrusionOk="0">
                <a:moveTo>
                  <a:pt x="0" y="1"/>
                </a:moveTo>
                <a:lnTo>
                  <a:pt x="0"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35" name="Google Shape;1035;p16"/>
          <p:cNvSpPr/>
          <p:nvPr/>
        </p:nvSpPr>
        <p:spPr>
          <a:xfrm rot="10800000">
            <a:off x="6513414" y="2805181"/>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36" name="Google Shape;1036;p16"/>
          <p:cNvSpPr/>
          <p:nvPr/>
        </p:nvSpPr>
        <p:spPr>
          <a:xfrm rot="10800000">
            <a:off x="6367294" y="467084"/>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37" name="Google Shape;1037;p16"/>
          <p:cNvSpPr txBox="1">
            <a:spLocks noGrp="1"/>
          </p:cNvSpPr>
          <p:nvPr>
            <p:ph type="ctrTitle"/>
          </p:nvPr>
        </p:nvSpPr>
        <p:spPr>
          <a:xfrm>
            <a:off x="685800" y="1957955"/>
            <a:ext cx="5268900" cy="1159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4800"/>
              <a:buFont typeface="Arial"/>
              <a:buNone/>
              <a:defRPr sz="4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9pPr>
          </a:lstStyle>
          <a:p>
            <a:endParaRPr/>
          </a:p>
        </p:txBody>
      </p:sp>
      <p:sp>
        <p:nvSpPr>
          <p:cNvPr id="1038" name="Google Shape;1038;p16"/>
          <p:cNvSpPr txBox="1">
            <a:spLocks noGrp="1"/>
          </p:cNvSpPr>
          <p:nvPr>
            <p:ph type="subTitle" idx="1"/>
          </p:nvPr>
        </p:nvSpPr>
        <p:spPr>
          <a:xfrm>
            <a:off x="685800" y="3062260"/>
            <a:ext cx="5268900" cy="784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2"/>
              </a:buClr>
              <a:buSzPts val="2400"/>
              <a:buFont typeface="Arial"/>
              <a:buNone/>
              <a:defRPr sz="1400" b="0" i="0" u="none" strike="noStrike" cap="none">
                <a:solidFill>
                  <a:srgbClr val="A9C55F"/>
                </a:solidFill>
                <a:latin typeface="Calibri"/>
                <a:ea typeface="Calibri"/>
                <a:cs typeface="Calibri"/>
                <a:sym typeface="Calibri"/>
              </a:defRPr>
            </a:lvl1pPr>
            <a:lvl2pPr marR="0" lvl="1" algn="l" rtl="0">
              <a:lnSpc>
                <a:spcPct val="100000"/>
              </a:lnSpc>
              <a:spcBef>
                <a:spcPts val="0"/>
              </a:spcBef>
              <a:spcAft>
                <a:spcPts val="0"/>
              </a:spcAft>
              <a:buClr>
                <a:schemeClr val="accent2"/>
              </a:buClr>
              <a:buSzPts val="3000"/>
              <a:buFont typeface="Arial"/>
              <a:buNone/>
              <a:defRPr sz="3000" b="0" i="0" u="none" strike="noStrike" cap="none">
                <a:solidFill>
                  <a:schemeClr val="accent2"/>
                </a:solidFill>
                <a:latin typeface="Arial"/>
                <a:ea typeface="Arial"/>
                <a:cs typeface="Arial"/>
                <a:sym typeface="Arial"/>
              </a:defRPr>
            </a:lvl2pPr>
            <a:lvl3pPr marR="0" lvl="2" algn="l" rtl="0">
              <a:lnSpc>
                <a:spcPct val="100000"/>
              </a:lnSpc>
              <a:spcBef>
                <a:spcPts val="0"/>
              </a:spcBef>
              <a:spcAft>
                <a:spcPts val="0"/>
              </a:spcAft>
              <a:buClr>
                <a:schemeClr val="accent2"/>
              </a:buClr>
              <a:buSzPts val="3000"/>
              <a:buFont typeface="Arial"/>
              <a:buNone/>
              <a:defRPr sz="3000" b="0" i="0" u="none" strike="noStrike" cap="none">
                <a:solidFill>
                  <a:schemeClr val="accent2"/>
                </a:solidFill>
                <a:latin typeface="Arial"/>
                <a:ea typeface="Arial"/>
                <a:cs typeface="Arial"/>
                <a:sym typeface="Arial"/>
              </a:defRPr>
            </a:lvl3pPr>
            <a:lvl4pPr marR="0" lvl="3" algn="l" rtl="0">
              <a:lnSpc>
                <a:spcPct val="100000"/>
              </a:lnSpc>
              <a:spcBef>
                <a:spcPts val="0"/>
              </a:spcBef>
              <a:spcAft>
                <a:spcPts val="0"/>
              </a:spcAft>
              <a:buClr>
                <a:schemeClr val="accent2"/>
              </a:buClr>
              <a:buSzPts val="3000"/>
              <a:buFont typeface="Arial"/>
              <a:buNone/>
              <a:defRPr sz="3000" b="0" i="0" u="none" strike="noStrike" cap="none">
                <a:solidFill>
                  <a:schemeClr val="accent2"/>
                </a:solidFill>
                <a:latin typeface="Arial"/>
                <a:ea typeface="Arial"/>
                <a:cs typeface="Arial"/>
                <a:sym typeface="Arial"/>
              </a:defRPr>
            </a:lvl4pPr>
            <a:lvl5pPr marR="0" lvl="4" algn="l" rtl="0">
              <a:lnSpc>
                <a:spcPct val="100000"/>
              </a:lnSpc>
              <a:spcBef>
                <a:spcPts val="0"/>
              </a:spcBef>
              <a:spcAft>
                <a:spcPts val="0"/>
              </a:spcAft>
              <a:buClr>
                <a:schemeClr val="accent2"/>
              </a:buClr>
              <a:buSzPts val="3000"/>
              <a:buFont typeface="Arial"/>
              <a:buNone/>
              <a:defRPr sz="3000" b="0" i="0" u="none" strike="noStrike" cap="none">
                <a:solidFill>
                  <a:schemeClr val="accent2"/>
                </a:solidFill>
                <a:latin typeface="Arial"/>
                <a:ea typeface="Arial"/>
                <a:cs typeface="Arial"/>
                <a:sym typeface="Arial"/>
              </a:defRPr>
            </a:lvl5pPr>
            <a:lvl6pPr marR="0" lvl="5" algn="l" rtl="0">
              <a:lnSpc>
                <a:spcPct val="100000"/>
              </a:lnSpc>
              <a:spcBef>
                <a:spcPts val="0"/>
              </a:spcBef>
              <a:spcAft>
                <a:spcPts val="0"/>
              </a:spcAft>
              <a:buClr>
                <a:schemeClr val="accent2"/>
              </a:buClr>
              <a:buSzPts val="3000"/>
              <a:buFont typeface="Arial"/>
              <a:buNone/>
              <a:defRPr sz="3000" b="0" i="0" u="none" strike="noStrike" cap="none">
                <a:solidFill>
                  <a:schemeClr val="accent2"/>
                </a:solidFill>
                <a:latin typeface="Arial"/>
                <a:ea typeface="Arial"/>
                <a:cs typeface="Arial"/>
                <a:sym typeface="Arial"/>
              </a:defRPr>
            </a:lvl6pPr>
            <a:lvl7pPr marR="0" lvl="6" algn="l" rtl="0">
              <a:lnSpc>
                <a:spcPct val="100000"/>
              </a:lnSpc>
              <a:spcBef>
                <a:spcPts val="0"/>
              </a:spcBef>
              <a:spcAft>
                <a:spcPts val="0"/>
              </a:spcAft>
              <a:buClr>
                <a:schemeClr val="accent2"/>
              </a:buClr>
              <a:buSzPts val="3000"/>
              <a:buFont typeface="Arial"/>
              <a:buNone/>
              <a:defRPr sz="3000" b="0" i="0" u="none" strike="noStrike" cap="none">
                <a:solidFill>
                  <a:schemeClr val="accent2"/>
                </a:solidFill>
                <a:latin typeface="Arial"/>
                <a:ea typeface="Arial"/>
                <a:cs typeface="Arial"/>
                <a:sym typeface="Arial"/>
              </a:defRPr>
            </a:lvl7pPr>
            <a:lvl8pPr marR="0" lvl="7" algn="l" rtl="0">
              <a:lnSpc>
                <a:spcPct val="100000"/>
              </a:lnSpc>
              <a:spcBef>
                <a:spcPts val="0"/>
              </a:spcBef>
              <a:spcAft>
                <a:spcPts val="0"/>
              </a:spcAft>
              <a:buClr>
                <a:schemeClr val="accent2"/>
              </a:buClr>
              <a:buSzPts val="3000"/>
              <a:buFont typeface="Arial"/>
              <a:buNone/>
              <a:defRPr sz="3000" b="0" i="0" u="none" strike="noStrike" cap="none">
                <a:solidFill>
                  <a:schemeClr val="accent2"/>
                </a:solidFill>
                <a:latin typeface="Arial"/>
                <a:ea typeface="Arial"/>
                <a:cs typeface="Arial"/>
                <a:sym typeface="Arial"/>
              </a:defRPr>
            </a:lvl8pPr>
            <a:lvl9pPr marR="0" lvl="8" algn="l" rtl="0">
              <a:lnSpc>
                <a:spcPct val="100000"/>
              </a:lnSpc>
              <a:spcBef>
                <a:spcPts val="0"/>
              </a:spcBef>
              <a:spcAft>
                <a:spcPts val="0"/>
              </a:spcAft>
              <a:buClr>
                <a:schemeClr val="accent2"/>
              </a:buClr>
              <a:buSzPts val="3000"/>
              <a:buFont typeface="Arial"/>
              <a:buNone/>
              <a:defRPr sz="3000" b="0" i="0" u="none" strike="noStrike" cap="none">
                <a:solidFill>
                  <a:schemeClr val="accent2"/>
                </a:solidFill>
                <a:latin typeface="Arial"/>
                <a:ea typeface="Arial"/>
                <a:cs typeface="Arial"/>
                <a:sym typeface="Arial"/>
              </a:defRPr>
            </a:lvl9pPr>
          </a:lstStyle>
          <a:p>
            <a:endParaRPr/>
          </a:p>
        </p:txBody>
      </p:sp>
      <p:sp>
        <p:nvSpPr>
          <p:cNvPr id="1039" name="Google Shape;1039;p16"/>
          <p:cNvSpPr txBox="1"/>
          <p:nvPr/>
        </p:nvSpPr>
        <p:spPr>
          <a:xfrm>
            <a:off x="1091926" y="4663781"/>
            <a:ext cx="3441708" cy="784800"/>
          </a:xfrm>
          <a:prstGeom prst="rect">
            <a:avLst/>
          </a:prstGeom>
          <a:noFill/>
          <a:ln>
            <a:noFill/>
          </a:ln>
        </p:spPr>
        <p:txBody>
          <a:bodyPr spcFirstLastPara="1" wrap="square" lIns="91425" tIns="91425" rIns="91425" bIns="91425" anchor="t" anchorCtr="0">
            <a:noAutofit/>
          </a:bodyPr>
          <a:lstStyle/>
          <a:p>
            <a:pPr marL="0" marR="0" lvl="0" indent="0" algn="l" rtl="0">
              <a:lnSpc>
                <a:spcPct val="107500"/>
              </a:lnSpc>
              <a:spcBef>
                <a:spcPts val="0"/>
              </a:spcBef>
              <a:spcAft>
                <a:spcPts val="0"/>
              </a:spcAft>
              <a:buNone/>
            </a:pPr>
            <a:r>
              <a:rPr lang="en-US" sz="800" b="0" i="0" u="none" strike="noStrike" cap="none">
                <a:solidFill>
                  <a:srgbClr val="5A99C6"/>
                </a:solidFill>
                <a:latin typeface="Calibri"/>
                <a:ea typeface="Calibri"/>
                <a:cs typeface="Calibri"/>
                <a:sym typeface="Calibri"/>
              </a:rPr>
              <a:t>This project has received funding from the European Union’s Erasmus+ </a:t>
            </a:r>
            <a:endParaRPr/>
          </a:p>
          <a:p>
            <a:pPr marL="0" marR="0" lvl="0" indent="0" algn="l" rtl="0">
              <a:lnSpc>
                <a:spcPct val="78181"/>
              </a:lnSpc>
              <a:spcBef>
                <a:spcPts val="0"/>
              </a:spcBef>
              <a:spcAft>
                <a:spcPts val="0"/>
              </a:spcAft>
              <a:buNone/>
            </a:pPr>
            <a:r>
              <a:rPr lang="en-US" sz="800" b="0" i="0" u="none" strike="noStrike" cap="none">
                <a:solidFill>
                  <a:srgbClr val="5A99C6"/>
                </a:solidFill>
                <a:latin typeface="Calibri"/>
                <a:ea typeface="Calibri"/>
                <a:cs typeface="Calibri"/>
                <a:sym typeface="Calibri"/>
              </a:rPr>
              <a:t>programme under project number 2021-1-DE02-KA220-VET-000034657</a:t>
            </a:r>
            <a:r>
              <a:rPr lang="en-US" sz="1100" b="0" i="0" u="none" strike="noStrike" cap="none">
                <a:solidFill>
                  <a:srgbClr val="5A99C6"/>
                </a:solidFill>
                <a:latin typeface="Calibri"/>
                <a:ea typeface="Calibri"/>
                <a:cs typeface="Calibri"/>
                <a:sym typeface="Calibri"/>
              </a:rPr>
              <a:t>.</a:t>
            </a:r>
            <a:endParaRPr/>
          </a:p>
        </p:txBody>
      </p:sp>
    </p:spTree>
    <p:extLst>
      <p:ext uri="{BB962C8B-B14F-4D97-AF65-F5344CB8AC3E}">
        <p14:creationId xmlns:p14="http://schemas.microsoft.com/office/powerpoint/2010/main" val="619455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p:cSld name="Title">
    <p:bg>
      <p:bgPr>
        <a:solidFill>
          <a:schemeClr val="lt1"/>
        </a:solidFill>
        <a:effectLst/>
      </p:bgPr>
    </p:bg>
    <p:spTree>
      <p:nvGrpSpPr>
        <p:cNvPr id="1" name="Shape 493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53063"/>
        </a:solidFill>
        <a:effectLst/>
      </p:bgPr>
    </p:bg>
    <p:spTree>
      <p:nvGrpSpPr>
        <p:cNvPr id="1" name="Shape 5"/>
        <p:cNvGrpSpPr/>
        <p:nvPr/>
      </p:nvGrpSpPr>
      <p:grpSpPr>
        <a:xfrm>
          <a:off x="0" y="0"/>
          <a:ext cx="0" cy="0"/>
          <a:chOff x="0" y="0"/>
          <a:chExt cx="0" cy="0"/>
        </a:xfrm>
      </p:grpSpPr>
      <p:grpSp>
        <p:nvGrpSpPr>
          <p:cNvPr id="6" name="Google Shape;6;p15"/>
          <p:cNvGrpSpPr/>
          <p:nvPr/>
        </p:nvGrpSpPr>
        <p:grpSpPr>
          <a:xfrm rot="10800000">
            <a:off x="8705367" y="28698"/>
            <a:ext cx="410132" cy="5086302"/>
            <a:chOff x="836200" y="238125"/>
            <a:chExt cx="422425" cy="5238750"/>
          </a:xfrm>
        </p:grpSpPr>
        <p:sp>
          <p:nvSpPr>
            <p:cNvPr id="7" name="Google Shape;7;p15"/>
            <p:cNvSpPr/>
            <p:nvPr/>
          </p:nvSpPr>
          <p:spPr>
            <a:xfrm>
              <a:off x="836200" y="2381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 name="Google Shape;8;p15"/>
            <p:cNvSpPr/>
            <p:nvPr/>
          </p:nvSpPr>
          <p:spPr>
            <a:xfrm>
              <a:off x="836200" y="38862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 name="Google Shape;9;p15"/>
            <p:cNvSpPr/>
            <p:nvPr/>
          </p:nvSpPr>
          <p:spPr>
            <a:xfrm>
              <a:off x="836200" y="53912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 name="Google Shape;10;p15"/>
            <p:cNvSpPr/>
            <p:nvPr/>
          </p:nvSpPr>
          <p:spPr>
            <a:xfrm>
              <a:off x="836200" y="6896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 name="Google Shape;11;p15"/>
            <p:cNvSpPr/>
            <p:nvPr/>
          </p:nvSpPr>
          <p:spPr>
            <a:xfrm>
              <a:off x="836200" y="8401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 name="Google Shape;12;p15"/>
            <p:cNvSpPr/>
            <p:nvPr/>
          </p:nvSpPr>
          <p:spPr>
            <a:xfrm>
              <a:off x="836200" y="9906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 name="Google Shape;13;p15"/>
            <p:cNvSpPr/>
            <p:nvPr/>
          </p:nvSpPr>
          <p:spPr>
            <a:xfrm>
              <a:off x="836200" y="11411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 name="Google Shape;14;p15"/>
            <p:cNvSpPr/>
            <p:nvPr/>
          </p:nvSpPr>
          <p:spPr>
            <a:xfrm>
              <a:off x="836200" y="129170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 name="Google Shape;15;p15"/>
            <p:cNvSpPr/>
            <p:nvPr/>
          </p:nvSpPr>
          <p:spPr>
            <a:xfrm>
              <a:off x="836200" y="14422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 name="Google Shape;16;p15"/>
            <p:cNvSpPr/>
            <p:nvPr/>
          </p:nvSpPr>
          <p:spPr>
            <a:xfrm>
              <a:off x="836200" y="159270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 name="Google Shape;17;p15"/>
            <p:cNvSpPr/>
            <p:nvPr/>
          </p:nvSpPr>
          <p:spPr>
            <a:xfrm>
              <a:off x="836200" y="174322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 name="Google Shape;18;p15"/>
            <p:cNvSpPr/>
            <p:nvPr/>
          </p:nvSpPr>
          <p:spPr>
            <a:xfrm>
              <a:off x="836200" y="18937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 name="Google Shape;19;p15"/>
            <p:cNvSpPr/>
            <p:nvPr/>
          </p:nvSpPr>
          <p:spPr>
            <a:xfrm>
              <a:off x="836200" y="20442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 name="Google Shape;20;p15"/>
            <p:cNvSpPr/>
            <p:nvPr/>
          </p:nvSpPr>
          <p:spPr>
            <a:xfrm>
              <a:off x="836200" y="21947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 name="Google Shape;21;p15"/>
            <p:cNvSpPr/>
            <p:nvPr/>
          </p:nvSpPr>
          <p:spPr>
            <a:xfrm>
              <a:off x="836200" y="23452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 name="Google Shape;22;p15"/>
            <p:cNvSpPr/>
            <p:nvPr/>
          </p:nvSpPr>
          <p:spPr>
            <a:xfrm>
              <a:off x="836200" y="24957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 name="Google Shape;23;p15"/>
            <p:cNvSpPr/>
            <p:nvPr/>
          </p:nvSpPr>
          <p:spPr>
            <a:xfrm>
              <a:off x="836200" y="264627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 name="Google Shape;24;p15"/>
            <p:cNvSpPr/>
            <p:nvPr/>
          </p:nvSpPr>
          <p:spPr>
            <a:xfrm>
              <a:off x="836200" y="27968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 name="Google Shape;25;p15"/>
            <p:cNvSpPr/>
            <p:nvPr/>
          </p:nvSpPr>
          <p:spPr>
            <a:xfrm>
              <a:off x="836200" y="294730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6" name="Google Shape;26;p15"/>
            <p:cNvSpPr/>
            <p:nvPr/>
          </p:nvSpPr>
          <p:spPr>
            <a:xfrm>
              <a:off x="836200" y="30978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7" name="Google Shape;27;p15"/>
            <p:cNvSpPr/>
            <p:nvPr/>
          </p:nvSpPr>
          <p:spPr>
            <a:xfrm>
              <a:off x="836200" y="32483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8" name="Google Shape;28;p15"/>
            <p:cNvSpPr/>
            <p:nvPr/>
          </p:nvSpPr>
          <p:spPr>
            <a:xfrm>
              <a:off x="836200" y="33988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9" name="Google Shape;29;p15"/>
            <p:cNvSpPr/>
            <p:nvPr/>
          </p:nvSpPr>
          <p:spPr>
            <a:xfrm>
              <a:off x="836200" y="35493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0" name="Google Shape;30;p15"/>
            <p:cNvSpPr/>
            <p:nvPr/>
          </p:nvSpPr>
          <p:spPr>
            <a:xfrm>
              <a:off x="836200" y="36998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1" name="Google Shape;31;p15"/>
            <p:cNvSpPr/>
            <p:nvPr/>
          </p:nvSpPr>
          <p:spPr>
            <a:xfrm>
              <a:off x="836200" y="385037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2" name="Google Shape;32;p15"/>
            <p:cNvSpPr/>
            <p:nvPr/>
          </p:nvSpPr>
          <p:spPr>
            <a:xfrm>
              <a:off x="836200" y="400087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3" name="Google Shape;33;p15"/>
            <p:cNvSpPr/>
            <p:nvPr/>
          </p:nvSpPr>
          <p:spPr>
            <a:xfrm>
              <a:off x="836200" y="41514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4" name="Google Shape;34;p15"/>
            <p:cNvSpPr/>
            <p:nvPr/>
          </p:nvSpPr>
          <p:spPr>
            <a:xfrm>
              <a:off x="836200" y="430190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5" name="Google Shape;35;p15"/>
            <p:cNvSpPr/>
            <p:nvPr/>
          </p:nvSpPr>
          <p:spPr>
            <a:xfrm>
              <a:off x="836200" y="44524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6" name="Google Shape;36;p15"/>
            <p:cNvSpPr/>
            <p:nvPr/>
          </p:nvSpPr>
          <p:spPr>
            <a:xfrm>
              <a:off x="836200" y="46029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7" name="Google Shape;37;p15"/>
            <p:cNvSpPr/>
            <p:nvPr/>
          </p:nvSpPr>
          <p:spPr>
            <a:xfrm>
              <a:off x="836200" y="47534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8" name="Google Shape;38;p15"/>
            <p:cNvSpPr/>
            <p:nvPr/>
          </p:nvSpPr>
          <p:spPr>
            <a:xfrm>
              <a:off x="836200" y="49039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9" name="Google Shape;39;p15"/>
            <p:cNvSpPr/>
            <p:nvPr/>
          </p:nvSpPr>
          <p:spPr>
            <a:xfrm>
              <a:off x="836200" y="505445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0" name="Google Shape;40;p15"/>
            <p:cNvSpPr/>
            <p:nvPr/>
          </p:nvSpPr>
          <p:spPr>
            <a:xfrm>
              <a:off x="836200" y="520497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1" name="Google Shape;41;p15"/>
            <p:cNvSpPr/>
            <p:nvPr/>
          </p:nvSpPr>
          <p:spPr>
            <a:xfrm>
              <a:off x="836200" y="53554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2" name="Google Shape;42;p15"/>
            <p:cNvSpPr/>
            <p:nvPr/>
          </p:nvSpPr>
          <p:spPr>
            <a:xfrm>
              <a:off x="986700" y="388625"/>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3" name="Google Shape;43;p15"/>
            <p:cNvSpPr/>
            <p:nvPr/>
          </p:nvSpPr>
          <p:spPr>
            <a:xfrm>
              <a:off x="986700" y="539125"/>
              <a:ext cx="121400" cy="121425"/>
            </a:xfrm>
            <a:custGeom>
              <a:avLst/>
              <a:gdLst/>
              <a:ahLst/>
              <a:cxnLst/>
              <a:rect l="l" t="t" r="r" b="b"/>
              <a:pathLst>
                <a:path w="4856" h="4857"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4" name="Google Shape;44;p15"/>
            <p:cNvSpPr/>
            <p:nvPr/>
          </p:nvSpPr>
          <p:spPr>
            <a:xfrm>
              <a:off x="986700" y="840150"/>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 name="Google Shape;45;p15"/>
            <p:cNvSpPr/>
            <p:nvPr/>
          </p:nvSpPr>
          <p:spPr>
            <a:xfrm>
              <a:off x="986700" y="114117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 name="Google Shape;46;p15"/>
            <p:cNvSpPr/>
            <p:nvPr/>
          </p:nvSpPr>
          <p:spPr>
            <a:xfrm>
              <a:off x="986700" y="1291700"/>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 name="Google Shape;47;p15"/>
            <p:cNvSpPr/>
            <p:nvPr/>
          </p:nvSpPr>
          <p:spPr>
            <a:xfrm>
              <a:off x="986700" y="1743225"/>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 name="Google Shape;48;p15"/>
            <p:cNvSpPr/>
            <p:nvPr/>
          </p:nvSpPr>
          <p:spPr>
            <a:xfrm>
              <a:off x="986700" y="189372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9" name="Google Shape;49;p15"/>
            <p:cNvSpPr/>
            <p:nvPr/>
          </p:nvSpPr>
          <p:spPr>
            <a:xfrm>
              <a:off x="986700" y="2194750"/>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0" name="Google Shape;50;p15"/>
            <p:cNvSpPr/>
            <p:nvPr/>
          </p:nvSpPr>
          <p:spPr>
            <a:xfrm>
              <a:off x="986700" y="234527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1" name="Google Shape;51;p15"/>
            <p:cNvSpPr/>
            <p:nvPr/>
          </p:nvSpPr>
          <p:spPr>
            <a:xfrm>
              <a:off x="986700" y="249577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2" name="Google Shape;52;p15"/>
            <p:cNvSpPr/>
            <p:nvPr/>
          </p:nvSpPr>
          <p:spPr>
            <a:xfrm>
              <a:off x="986700" y="2796800"/>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3" name="Google Shape;53;p15"/>
            <p:cNvSpPr/>
            <p:nvPr/>
          </p:nvSpPr>
          <p:spPr>
            <a:xfrm>
              <a:off x="986700" y="2947300"/>
              <a:ext cx="121400" cy="121425"/>
            </a:xfrm>
            <a:custGeom>
              <a:avLst/>
              <a:gdLst/>
              <a:ahLst/>
              <a:cxnLst/>
              <a:rect l="l" t="t" r="r" b="b"/>
              <a:pathLst>
                <a:path w="4856" h="4857"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4" name="Google Shape;54;p15"/>
            <p:cNvSpPr/>
            <p:nvPr/>
          </p:nvSpPr>
          <p:spPr>
            <a:xfrm>
              <a:off x="986700" y="309782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5" name="Google Shape;55;p15"/>
            <p:cNvSpPr/>
            <p:nvPr/>
          </p:nvSpPr>
          <p:spPr>
            <a:xfrm>
              <a:off x="986700" y="3549350"/>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6" name="Google Shape;56;p15"/>
            <p:cNvSpPr/>
            <p:nvPr/>
          </p:nvSpPr>
          <p:spPr>
            <a:xfrm>
              <a:off x="986700" y="369987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7" name="Google Shape;57;p15"/>
            <p:cNvSpPr/>
            <p:nvPr/>
          </p:nvSpPr>
          <p:spPr>
            <a:xfrm>
              <a:off x="986700" y="3850375"/>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8" name="Google Shape;58;p15"/>
            <p:cNvSpPr/>
            <p:nvPr/>
          </p:nvSpPr>
          <p:spPr>
            <a:xfrm>
              <a:off x="986700" y="4151400"/>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9" name="Google Shape;59;p15"/>
            <p:cNvSpPr/>
            <p:nvPr/>
          </p:nvSpPr>
          <p:spPr>
            <a:xfrm>
              <a:off x="986700" y="4301900"/>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0" name="Google Shape;60;p15"/>
            <p:cNvSpPr/>
            <p:nvPr/>
          </p:nvSpPr>
          <p:spPr>
            <a:xfrm>
              <a:off x="986700" y="445242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1" name="Google Shape;61;p15"/>
            <p:cNvSpPr/>
            <p:nvPr/>
          </p:nvSpPr>
          <p:spPr>
            <a:xfrm>
              <a:off x="986700" y="460292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2" name="Google Shape;62;p15"/>
            <p:cNvSpPr/>
            <p:nvPr/>
          </p:nvSpPr>
          <p:spPr>
            <a:xfrm>
              <a:off x="986700" y="4903950"/>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3" name="Google Shape;63;p15"/>
            <p:cNvSpPr/>
            <p:nvPr/>
          </p:nvSpPr>
          <p:spPr>
            <a:xfrm>
              <a:off x="986700" y="5054450"/>
              <a:ext cx="121400" cy="121425"/>
            </a:xfrm>
            <a:custGeom>
              <a:avLst/>
              <a:gdLst/>
              <a:ahLst/>
              <a:cxnLst/>
              <a:rect l="l" t="t" r="r" b="b"/>
              <a:pathLst>
                <a:path w="4856" h="4857"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4" name="Google Shape;64;p15"/>
            <p:cNvSpPr/>
            <p:nvPr/>
          </p:nvSpPr>
          <p:spPr>
            <a:xfrm>
              <a:off x="986700" y="535547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5" name="Google Shape;65;p15"/>
            <p:cNvSpPr/>
            <p:nvPr/>
          </p:nvSpPr>
          <p:spPr>
            <a:xfrm>
              <a:off x="1137200" y="23812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6" name="Google Shape;66;p15"/>
            <p:cNvSpPr/>
            <p:nvPr/>
          </p:nvSpPr>
          <p:spPr>
            <a:xfrm>
              <a:off x="1137200" y="539125"/>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7" name="Google Shape;67;p15"/>
            <p:cNvSpPr/>
            <p:nvPr/>
          </p:nvSpPr>
          <p:spPr>
            <a:xfrm>
              <a:off x="1137200" y="99067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8" name="Google Shape;68;p15"/>
            <p:cNvSpPr/>
            <p:nvPr/>
          </p:nvSpPr>
          <p:spPr>
            <a:xfrm>
              <a:off x="1137200" y="114117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9" name="Google Shape;69;p15"/>
            <p:cNvSpPr/>
            <p:nvPr/>
          </p:nvSpPr>
          <p:spPr>
            <a:xfrm>
              <a:off x="1137200" y="1442200"/>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0" name="Google Shape;70;p15"/>
            <p:cNvSpPr/>
            <p:nvPr/>
          </p:nvSpPr>
          <p:spPr>
            <a:xfrm>
              <a:off x="1137200" y="1592700"/>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1" name="Google Shape;71;p15"/>
            <p:cNvSpPr/>
            <p:nvPr/>
          </p:nvSpPr>
          <p:spPr>
            <a:xfrm>
              <a:off x="1137200" y="219475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2" name="Google Shape;72;p15"/>
            <p:cNvSpPr/>
            <p:nvPr/>
          </p:nvSpPr>
          <p:spPr>
            <a:xfrm>
              <a:off x="1137200" y="234527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3" name="Google Shape;73;p15"/>
            <p:cNvSpPr/>
            <p:nvPr/>
          </p:nvSpPr>
          <p:spPr>
            <a:xfrm>
              <a:off x="1137200" y="249577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4" name="Google Shape;74;p15"/>
            <p:cNvSpPr/>
            <p:nvPr/>
          </p:nvSpPr>
          <p:spPr>
            <a:xfrm>
              <a:off x="1137200" y="2646275"/>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5" name="Google Shape;75;p15"/>
            <p:cNvSpPr/>
            <p:nvPr/>
          </p:nvSpPr>
          <p:spPr>
            <a:xfrm>
              <a:off x="1137200" y="2947300"/>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6" name="Google Shape;76;p15"/>
            <p:cNvSpPr/>
            <p:nvPr/>
          </p:nvSpPr>
          <p:spPr>
            <a:xfrm>
              <a:off x="1137200" y="324832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7" name="Google Shape;77;p15"/>
            <p:cNvSpPr/>
            <p:nvPr/>
          </p:nvSpPr>
          <p:spPr>
            <a:xfrm>
              <a:off x="1137200" y="33988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8" name="Google Shape;78;p15"/>
            <p:cNvSpPr/>
            <p:nvPr/>
          </p:nvSpPr>
          <p:spPr>
            <a:xfrm>
              <a:off x="1137200" y="369987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9" name="Google Shape;79;p15"/>
            <p:cNvSpPr/>
            <p:nvPr/>
          </p:nvSpPr>
          <p:spPr>
            <a:xfrm>
              <a:off x="1137200" y="385037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0" name="Google Shape;80;p15"/>
            <p:cNvSpPr/>
            <p:nvPr/>
          </p:nvSpPr>
          <p:spPr>
            <a:xfrm>
              <a:off x="1137200" y="4000875"/>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1" name="Google Shape;81;p15"/>
            <p:cNvSpPr/>
            <p:nvPr/>
          </p:nvSpPr>
          <p:spPr>
            <a:xfrm>
              <a:off x="1137200" y="4151400"/>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2" name="Google Shape;82;p15"/>
            <p:cNvSpPr/>
            <p:nvPr/>
          </p:nvSpPr>
          <p:spPr>
            <a:xfrm>
              <a:off x="1137200" y="460292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3" name="Google Shape;83;p15"/>
            <p:cNvSpPr/>
            <p:nvPr/>
          </p:nvSpPr>
          <p:spPr>
            <a:xfrm>
              <a:off x="1137200" y="47534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4" name="Google Shape;84;p15"/>
            <p:cNvSpPr/>
            <p:nvPr/>
          </p:nvSpPr>
          <p:spPr>
            <a:xfrm>
              <a:off x="1137200" y="5054450"/>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5" name="Google Shape;85;p15"/>
            <p:cNvSpPr/>
            <p:nvPr/>
          </p:nvSpPr>
          <p:spPr>
            <a:xfrm>
              <a:off x="1137200" y="520497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6" name="Google Shape;86;p15"/>
            <p:cNvSpPr/>
            <p:nvPr/>
          </p:nvSpPr>
          <p:spPr>
            <a:xfrm>
              <a:off x="1137200" y="535547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87" name="Google Shape;87;p15"/>
          <p:cNvGrpSpPr/>
          <p:nvPr/>
        </p:nvGrpSpPr>
        <p:grpSpPr>
          <a:xfrm rot="10800000">
            <a:off x="6659535" y="28698"/>
            <a:ext cx="2309844" cy="5086302"/>
            <a:chOff x="986700" y="238125"/>
            <a:chExt cx="2379075" cy="5238750"/>
          </a:xfrm>
        </p:grpSpPr>
        <p:sp>
          <p:nvSpPr>
            <p:cNvPr id="88" name="Google Shape;88;p15"/>
            <p:cNvSpPr/>
            <p:nvPr/>
          </p:nvSpPr>
          <p:spPr>
            <a:xfrm>
              <a:off x="986700" y="23812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89" name="Google Shape;89;p15"/>
            <p:cNvSpPr/>
            <p:nvPr/>
          </p:nvSpPr>
          <p:spPr>
            <a:xfrm>
              <a:off x="986700" y="689650"/>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0" name="Google Shape;90;p15"/>
            <p:cNvSpPr/>
            <p:nvPr/>
          </p:nvSpPr>
          <p:spPr>
            <a:xfrm>
              <a:off x="986700" y="99067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1" name="Google Shape;91;p15"/>
            <p:cNvSpPr/>
            <p:nvPr/>
          </p:nvSpPr>
          <p:spPr>
            <a:xfrm>
              <a:off x="986700" y="1442200"/>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2" name="Google Shape;92;p15"/>
            <p:cNvSpPr/>
            <p:nvPr/>
          </p:nvSpPr>
          <p:spPr>
            <a:xfrm>
              <a:off x="986700" y="1592700"/>
              <a:ext cx="121400" cy="121425"/>
            </a:xfrm>
            <a:custGeom>
              <a:avLst/>
              <a:gdLst/>
              <a:ahLst/>
              <a:cxnLst/>
              <a:rect l="l" t="t" r="r" b="b"/>
              <a:pathLst>
                <a:path w="4856" h="4857" extrusionOk="0">
                  <a:moveTo>
                    <a:pt x="0" y="1"/>
                  </a:moveTo>
                  <a:lnTo>
                    <a:pt x="0"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3" name="Google Shape;93;p15"/>
            <p:cNvSpPr/>
            <p:nvPr/>
          </p:nvSpPr>
          <p:spPr>
            <a:xfrm>
              <a:off x="986700" y="2044250"/>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4" name="Google Shape;94;p15"/>
            <p:cNvSpPr/>
            <p:nvPr/>
          </p:nvSpPr>
          <p:spPr>
            <a:xfrm>
              <a:off x="986700" y="2646275"/>
              <a:ext cx="121400" cy="121425"/>
            </a:xfrm>
            <a:custGeom>
              <a:avLst/>
              <a:gdLst/>
              <a:ahLst/>
              <a:cxnLst/>
              <a:rect l="l" t="t" r="r" b="b"/>
              <a:pathLst>
                <a:path w="4856" h="4857" extrusionOk="0">
                  <a:moveTo>
                    <a:pt x="0" y="1"/>
                  </a:moveTo>
                  <a:lnTo>
                    <a:pt x="0"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5" name="Google Shape;95;p15"/>
            <p:cNvSpPr/>
            <p:nvPr/>
          </p:nvSpPr>
          <p:spPr>
            <a:xfrm>
              <a:off x="986700" y="324832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6" name="Google Shape;96;p15"/>
            <p:cNvSpPr/>
            <p:nvPr/>
          </p:nvSpPr>
          <p:spPr>
            <a:xfrm>
              <a:off x="986700" y="3398850"/>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7" name="Google Shape;97;p15"/>
            <p:cNvSpPr/>
            <p:nvPr/>
          </p:nvSpPr>
          <p:spPr>
            <a:xfrm>
              <a:off x="986700" y="4000875"/>
              <a:ext cx="121400" cy="121425"/>
            </a:xfrm>
            <a:custGeom>
              <a:avLst/>
              <a:gdLst/>
              <a:ahLst/>
              <a:cxnLst/>
              <a:rect l="l" t="t" r="r" b="b"/>
              <a:pathLst>
                <a:path w="4856" h="4857" extrusionOk="0">
                  <a:moveTo>
                    <a:pt x="0" y="1"/>
                  </a:moveTo>
                  <a:lnTo>
                    <a:pt x="0"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8" name="Google Shape;98;p15"/>
            <p:cNvSpPr/>
            <p:nvPr/>
          </p:nvSpPr>
          <p:spPr>
            <a:xfrm>
              <a:off x="986700" y="4753450"/>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9" name="Google Shape;99;p15"/>
            <p:cNvSpPr/>
            <p:nvPr/>
          </p:nvSpPr>
          <p:spPr>
            <a:xfrm>
              <a:off x="986700" y="5204975"/>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0" name="Google Shape;100;p15"/>
            <p:cNvSpPr/>
            <p:nvPr/>
          </p:nvSpPr>
          <p:spPr>
            <a:xfrm>
              <a:off x="1137200" y="38862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1" name="Google Shape;101;p15"/>
            <p:cNvSpPr/>
            <p:nvPr/>
          </p:nvSpPr>
          <p:spPr>
            <a:xfrm>
              <a:off x="1137200" y="6896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2" name="Google Shape;102;p15"/>
            <p:cNvSpPr/>
            <p:nvPr/>
          </p:nvSpPr>
          <p:spPr>
            <a:xfrm>
              <a:off x="1137200" y="84015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3" name="Google Shape;103;p15"/>
            <p:cNvSpPr/>
            <p:nvPr/>
          </p:nvSpPr>
          <p:spPr>
            <a:xfrm>
              <a:off x="1137200" y="129170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4" name="Google Shape;104;p15"/>
            <p:cNvSpPr/>
            <p:nvPr/>
          </p:nvSpPr>
          <p:spPr>
            <a:xfrm>
              <a:off x="1137200" y="174322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5" name="Google Shape;105;p15"/>
            <p:cNvSpPr/>
            <p:nvPr/>
          </p:nvSpPr>
          <p:spPr>
            <a:xfrm>
              <a:off x="1137200" y="189372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6" name="Google Shape;106;p15"/>
            <p:cNvSpPr/>
            <p:nvPr/>
          </p:nvSpPr>
          <p:spPr>
            <a:xfrm>
              <a:off x="1137200" y="20442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7" name="Google Shape;107;p15"/>
            <p:cNvSpPr/>
            <p:nvPr/>
          </p:nvSpPr>
          <p:spPr>
            <a:xfrm>
              <a:off x="1137200" y="2796800"/>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8" name="Google Shape;108;p15"/>
            <p:cNvSpPr/>
            <p:nvPr/>
          </p:nvSpPr>
          <p:spPr>
            <a:xfrm>
              <a:off x="1137200" y="309782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9" name="Google Shape;109;p15"/>
            <p:cNvSpPr/>
            <p:nvPr/>
          </p:nvSpPr>
          <p:spPr>
            <a:xfrm>
              <a:off x="1137200" y="354935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0" name="Google Shape;110;p15"/>
            <p:cNvSpPr/>
            <p:nvPr/>
          </p:nvSpPr>
          <p:spPr>
            <a:xfrm>
              <a:off x="1137200" y="430190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1" name="Google Shape;111;p15"/>
            <p:cNvSpPr/>
            <p:nvPr/>
          </p:nvSpPr>
          <p:spPr>
            <a:xfrm>
              <a:off x="1137200" y="445242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2" name="Google Shape;112;p15"/>
            <p:cNvSpPr/>
            <p:nvPr/>
          </p:nvSpPr>
          <p:spPr>
            <a:xfrm>
              <a:off x="1137200" y="490395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3" name="Google Shape;113;p15"/>
            <p:cNvSpPr/>
            <p:nvPr/>
          </p:nvSpPr>
          <p:spPr>
            <a:xfrm>
              <a:off x="1287725" y="2381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4" name="Google Shape;114;p15"/>
            <p:cNvSpPr/>
            <p:nvPr/>
          </p:nvSpPr>
          <p:spPr>
            <a:xfrm>
              <a:off x="1287725" y="53912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5" name="Google Shape;115;p15"/>
            <p:cNvSpPr/>
            <p:nvPr/>
          </p:nvSpPr>
          <p:spPr>
            <a:xfrm>
              <a:off x="1287725" y="9906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6" name="Google Shape;116;p15"/>
            <p:cNvSpPr/>
            <p:nvPr/>
          </p:nvSpPr>
          <p:spPr>
            <a:xfrm>
              <a:off x="1287725" y="11411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7" name="Google Shape;117;p15"/>
            <p:cNvSpPr/>
            <p:nvPr/>
          </p:nvSpPr>
          <p:spPr>
            <a:xfrm>
              <a:off x="1287725" y="14422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8" name="Google Shape;118;p15"/>
            <p:cNvSpPr/>
            <p:nvPr/>
          </p:nvSpPr>
          <p:spPr>
            <a:xfrm>
              <a:off x="1287725" y="159270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9" name="Google Shape;119;p15"/>
            <p:cNvSpPr/>
            <p:nvPr/>
          </p:nvSpPr>
          <p:spPr>
            <a:xfrm>
              <a:off x="1287725" y="21947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0" name="Google Shape;120;p15"/>
            <p:cNvSpPr/>
            <p:nvPr/>
          </p:nvSpPr>
          <p:spPr>
            <a:xfrm>
              <a:off x="1287725" y="23452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1" name="Google Shape;121;p15"/>
            <p:cNvSpPr/>
            <p:nvPr/>
          </p:nvSpPr>
          <p:spPr>
            <a:xfrm>
              <a:off x="1287725" y="264627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2" name="Google Shape;122;p15"/>
            <p:cNvSpPr/>
            <p:nvPr/>
          </p:nvSpPr>
          <p:spPr>
            <a:xfrm>
              <a:off x="1287725" y="27968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3" name="Google Shape;123;p15"/>
            <p:cNvSpPr/>
            <p:nvPr/>
          </p:nvSpPr>
          <p:spPr>
            <a:xfrm>
              <a:off x="1287725" y="30978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4" name="Google Shape;124;p15"/>
            <p:cNvSpPr/>
            <p:nvPr/>
          </p:nvSpPr>
          <p:spPr>
            <a:xfrm>
              <a:off x="1287725" y="32483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5" name="Google Shape;125;p15"/>
            <p:cNvSpPr/>
            <p:nvPr/>
          </p:nvSpPr>
          <p:spPr>
            <a:xfrm>
              <a:off x="1287725" y="33988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6" name="Google Shape;126;p15"/>
            <p:cNvSpPr/>
            <p:nvPr/>
          </p:nvSpPr>
          <p:spPr>
            <a:xfrm>
              <a:off x="1287725" y="35493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7" name="Google Shape;127;p15"/>
            <p:cNvSpPr/>
            <p:nvPr/>
          </p:nvSpPr>
          <p:spPr>
            <a:xfrm>
              <a:off x="1287725" y="400087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8" name="Google Shape;128;p15"/>
            <p:cNvSpPr/>
            <p:nvPr/>
          </p:nvSpPr>
          <p:spPr>
            <a:xfrm>
              <a:off x="1287725" y="41514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9" name="Google Shape;129;p15"/>
            <p:cNvSpPr/>
            <p:nvPr/>
          </p:nvSpPr>
          <p:spPr>
            <a:xfrm>
              <a:off x="1287725" y="430190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0" name="Google Shape;130;p15"/>
            <p:cNvSpPr/>
            <p:nvPr/>
          </p:nvSpPr>
          <p:spPr>
            <a:xfrm>
              <a:off x="1287725" y="46029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1" name="Google Shape;131;p15"/>
            <p:cNvSpPr/>
            <p:nvPr/>
          </p:nvSpPr>
          <p:spPr>
            <a:xfrm>
              <a:off x="1287725" y="49039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2" name="Google Shape;132;p15"/>
            <p:cNvSpPr/>
            <p:nvPr/>
          </p:nvSpPr>
          <p:spPr>
            <a:xfrm>
              <a:off x="1287725" y="53554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3" name="Google Shape;133;p15"/>
            <p:cNvSpPr/>
            <p:nvPr/>
          </p:nvSpPr>
          <p:spPr>
            <a:xfrm>
              <a:off x="1438225" y="23812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4" name="Google Shape;134;p15"/>
            <p:cNvSpPr/>
            <p:nvPr/>
          </p:nvSpPr>
          <p:spPr>
            <a:xfrm>
              <a:off x="1438225" y="539125"/>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5" name="Google Shape;135;p15"/>
            <p:cNvSpPr/>
            <p:nvPr/>
          </p:nvSpPr>
          <p:spPr>
            <a:xfrm>
              <a:off x="1438225" y="68965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6" name="Google Shape;136;p15"/>
            <p:cNvSpPr/>
            <p:nvPr/>
          </p:nvSpPr>
          <p:spPr>
            <a:xfrm>
              <a:off x="1438225" y="8401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7" name="Google Shape;137;p15"/>
            <p:cNvSpPr/>
            <p:nvPr/>
          </p:nvSpPr>
          <p:spPr>
            <a:xfrm>
              <a:off x="1438225" y="99067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8" name="Google Shape;138;p15"/>
            <p:cNvSpPr/>
            <p:nvPr/>
          </p:nvSpPr>
          <p:spPr>
            <a:xfrm>
              <a:off x="1438225" y="114117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9" name="Google Shape;139;p15"/>
            <p:cNvSpPr/>
            <p:nvPr/>
          </p:nvSpPr>
          <p:spPr>
            <a:xfrm>
              <a:off x="1438225" y="129170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0" name="Google Shape;140;p15"/>
            <p:cNvSpPr/>
            <p:nvPr/>
          </p:nvSpPr>
          <p:spPr>
            <a:xfrm>
              <a:off x="1438225" y="1442200"/>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1" name="Google Shape;141;p15"/>
            <p:cNvSpPr/>
            <p:nvPr/>
          </p:nvSpPr>
          <p:spPr>
            <a:xfrm>
              <a:off x="1438225" y="1592700"/>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2" name="Google Shape;142;p15"/>
            <p:cNvSpPr/>
            <p:nvPr/>
          </p:nvSpPr>
          <p:spPr>
            <a:xfrm>
              <a:off x="1438225" y="1743225"/>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3" name="Google Shape;143;p15"/>
            <p:cNvSpPr/>
            <p:nvPr/>
          </p:nvSpPr>
          <p:spPr>
            <a:xfrm>
              <a:off x="1438225" y="189372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4" name="Google Shape;144;p15"/>
            <p:cNvSpPr/>
            <p:nvPr/>
          </p:nvSpPr>
          <p:spPr>
            <a:xfrm>
              <a:off x="1438225" y="204425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5" name="Google Shape;145;p15"/>
            <p:cNvSpPr/>
            <p:nvPr/>
          </p:nvSpPr>
          <p:spPr>
            <a:xfrm>
              <a:off x="1438225" y="21947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6" name="Google Shape;146;p15"/>
            <p:cNvSpPr/>
            <p:nvPr/>
          </p:nvSpPr>
          <p:spPr>
            <a:xfrm>
              <a:off x="1438225" y="249577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7" name="Google Shape;147;p15"/>
            <p:cNvSpPr/>
            <p:nvPr/>
          </p:nvSpPr>
          <p:spPr>
            <a:xfrm>
              <a:off x="1438225" y="2646275"/>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8" name="Google Shape;148;p15"/>
            <p:cNvSpPr/>
            <p:nvPr/>
          </p:nvSpPr>
          <p:spPr>
            <a:xfrm>
              <a:off x="1438225" y="2947300"/>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9" name="Google Shape;149;p15"/>
            <p:cNvSpPr/>
            <p:nvPr/>
          </p:nvSpPr>
          <p:spPr>
            <a:xfrm>
              <a:off x="1438225" y="309782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0" name="Google Shape;150;p15"/>
            <p:cNvSpPr/>
            <p:nvPr/>
          </p:nvSpPr>
          <p:spPr>
            <a:xfrm>
              <a:off x="1438225" y="324832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1" name="Google Shape;151;p15"/>
            <p:cNvSpPr/>
            <p:nvPr/>
          </p:nvSpPr>
          <p:spPr>
            <a:xfrm>
              <a:off x="1438225" y="339885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2" name="Google Shape;152;p15"/>
            <p:cNvSpPr/>
            <p:nvPr/>
          </p:nvSpPr>
          <p:spPr>
            <a:xfrm>
              <a:off x="1438225" y="35493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3" name="Google Shape;153;p15"/>
            <p:cNvSpPr/>
            <p:nvPr/>
          </p:nvSpPr>
          <p:spPr>
            <a:xfrm>
              <a:off x="1438225" y="369987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4" name="Google Shape;154;p15"/>
            <p:cNvSpPr/>
            <p:nvPr/>
          </p:nvSpPr>
          <p:spPr>
            <a:xfrm>
              <a:off x="1438225" y="3850375"/>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5" name="Google Shape;155;p15"/>
            <p:cNvSpPr/>
            <p:nvPr/>
          </p:nvSpPr>
          <p:spPr>
            <a:xfrm>
              <a:off x="1438225" y="4000875"/>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6" name="Google Shape;156;p15"/>
            <p:cNvSpPr/>
            <p:nvPr/>
          </p:nvSpPr>
          <p:spPr>
            <a:xfrm>
              <a:off x="1438225" y="430190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7" name="Google Shape;157;p15"/>
            <p:cNvSpPr/>
            <p:nvPr/>
          </p:nvSpPr>
          <p:spPr>
            <a:xfrm>
              <a:off x="1438225" y="445242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8" name="Google Shape;158;p15"/>
            <p:cNvSpPr/>
            <p:nvPr/>
          </p:nvSpPr>
          <p:spPr>
            <a:xfrm>
              <a:off x="1438225" y="460292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9" name="Google Shape;159;p15"/>
            <p:cNvSpPr/>
            <p:nvPr/>
          </p:nvSpPr>
          <p:spPr>
            <a:xfrm>
              <a:off x="1438225" y="475345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0" name="Google Shape;160;p15"/>
            <p:cNvSpPr/>
            <p:nvPr/>
          </p:nvSpPr>
          <p:spPr>
            <a:xfrm>
              <a:off x="1438225" y="49039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1" name="Google Shape;161;p15"/>
            <p:cNvSpPr/>
            <p:nvPr/>
          </p:nvSpPr>
          <p:spPr>
            <a:xfrm>
              <a:off x="1438225" y="5054450"/>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2" name="Google Shape;162;p15"/>
            <p:cNvSpPr/>
            <p:nvPr/>
          </p:nvSpPr>
          <p:spPr>
            <a:xfrm>
              <a:off x="1438225" y="5204975"/>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3" name="Google Shape;163;p15"/>
            <p:cNvSpPr/>
            <p:nvPr/>
          </p:nvSpPr>
          <p:spPr>
            <a:xfrm>
              <a:off x="1438225" y="535547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4" name="Google Shape;164;p15"/>
            <p:cNvSpPr/>
            <p:nvPr/>
          </p:nvSpPr>
          <p:spPr>
            <a:xfrm>
              <a:off x="1588750" y="2381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5" name="Google Shape;165;p15"/>
            <p:cNvSpPr/>
            <p:nvPr/>
          </p:nvSpPr>
          <p:spPr>
            <a:xfrm>
              <a:off x="1588750" y="8401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6" name="Google Shape;166;p15"/>
            <p:cNvSpPr/>
            <p:nvPr/>
          </p:nvSpPr>
          <p:spPr>
            <a:xfrm>
              <a:off x="1588750" y="9906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7" name="Google Shape;167;p15"/>
            <p:cNvSpPr/>
            <p:nvPr/>
          </p:nvSpPr>
          <p:spPr>
            <a:xfrm>
              <a:off x="1588750" y="14422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8" name="Google Shape;168;p15"/>
            <p:cNvSpPr/>
            <p:nvPr/>
          </p:nvSpPr>
          <p:spPr>
            <a:xfrm>
              <a:off x="1588750" y="174322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9" name="Google Shape;169;p15"/>
            <p:cNvSpPr/>
            <p:nvPr/>
          </p:nvSpPr>
          <p:spPr>
            <a:xfrm>
              <a:off x="1588750" y="21947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0" name="Google Shape;170;p15"/>
            <p:cNvSpPr/>
            <p:nvPr/>
          </p:nvSpPr>
          <p:spPr>
            <a:xfrm>
              <a:off x="1588750" y="24957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1" name="Google Shape;171;p15"/>
            <p:cNvSpPr/>
            <p:nvPr/>
          </p:nvSpPr>
          <p:spPr>
            <a:xfrm>
              <a:off x="1588750" y="27968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2" name="Google Shape;172;p15"/>
            <p:cNvSpPr/>
            <p:nvPr/>
          </p:nvSpPr>
          <p:spPr>
            <a:xfrm>
              <a:off x="1588750" y="294730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3" name="Google Shape;173;p15"/>
            <p:cNvSpPr/>
            <p:nvPr/>
          </p:nvSpPr>
          <p:spPr>
            <a:xfrm>
              <a:off x="1588750" y="32483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4" name="Google Shape;174;p15"/>
            <p:cNvSpPr/>
            <p:nvPr/>
          </p:nvSpPr>
          <p:spPr>
            <a:xfrm>
              <a:off x="1588750" y="33988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5" name="Google Shape;175;p15"/>
            <p:cNvSpPr/>
            <p:nvPr/>
          </p:nvSpPr>
          <p:spPr>
            <a:xfrm>
              <a:off x="1588750" y="36998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6" name="Google Shape;176;p15"/>
            <p:cNvSpPr/>
            <p:nvPr/>
          </p:nvSpPr>
          <p:spPr>
            <a:xfrm>
              <a:off x="1588750" y="385037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7" name="Google Shape;177;p15"/>
            <p:cNvSpPr/>
            <p:nvPr/>
          </p:nvSpPr>
          <p:spPr>
            <a:xfrm>
              <a:off x="1588750" y="41514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8" name="Google Shape;178;p15"/>
            <p:cNvSpPr/>
            <p:nvPr/>
          </p:nvSpPr>
          <p:spPr>
            <a:xfrm>
              <a:off x="1588750" y="430190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9" name="Google Shape;179;p15"/>
            <p:cNvSpPr/>
            <p:nvPr/>
          </p:nvSpPr>
          <p:spPr>
            <a:xfrm>
              <a:off x="1588750" y="44524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0" name="Google Shape;180;p15"/>
            <p:cNvSpPr/>
            <p:nvPr/>
          </p:nvSpPr>
          <p:spPr>
            <a:xfrm>
              <a:off x="1588750" y="46029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1" name="Google Shape;181;p15"/>
            <p:cNvSpPr/>
            <p:nvPr/>
          </p:nvSpPr>
          <p:spPr>
            <a:xfrm>
              <a:off x="1588750" y="49039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2" name="Google Shape;182;p15"/>
            <p:cNvSpPr/>
            <p:nvPr/>
          </p:nvSpPr>
          <p:spPr>
            <a:xfrm>
              <a:off x="1588750" y="520497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3" name="Google Shape;183;p15"/>
            <p:cNvSpPr/>
            <p:nvPr/>
          </p:nvSpPr>
          <p:spPr>
            <a:xfrm>
              <a:off x="1739250" y="23812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4" name="Google Shape;184;p15"/>
            <p:cNvSpPr/>
            <p:nvPr/>
          </p:nvSpPr>
          <p:spPr>
            <a:xfrm>
              <a:off x="1739250" y="8401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5" name="Google Shape;185;p15"/>
            <p:cNvSpPr/>
            <p:nvPr/>
          </p:nvSpPr>
          <p:spPr>
            <a:xfrm>
              <a:off x="1739250" y="114117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6" name="Google Shape;186;p15"/>
            <p:cNvSpPr/>
            <p:nvPr/>
          </p:nvSpPr>
          <p:spPr>
            <a:xfrm>
              <a:off x="1739250" y="1442200"/>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7" name="Google Shape;187;p15"/>
            <p:cNvSpPr/>
            <p:nvPr/>
          </p:nvSpPr>
          <p:spPr>
            <a:xfrm>
              <a:off x="1739250" y="189372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8" name="Google Shape;188;p15"/>
            <p:cNvSpPr/>
            <p:nvPr/>
          </p:nvSpPr>
          <p:spPr>
            <a:xfrm>
              <a:off x="1739250" y="249577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9" name="Google Shape;189;p15"/>
            <p:cNvSpPr/>
            <p:nvPr/>
          </p:nvSpPr>
          <p:spPr>
            <a:xfrm>
              <a:off x="1739250" y="2646275"/>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0" name="Google Shape;190;p15"/>
            <p:cNvSpPr/>
            <p:nvPr/>
          </p:nvSpPr>
          <p:spPr>
            <a:xfrm>
              <a:off x="1739250" y="369987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1" name="Google Shape;191;p15"/>
            <p:cNvSpPr/>
            <p:nvPr/>
          </p:nvSpPr>
          <p:spPr>
            <a:xfrm>
              <a:off x="1739250" y="4151400"/>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2" name="Google Shape;192;p15"/>
            <p:cNvSpPr/>
            <p:nvPr/>
          </p:nvSpPr>
          <p:spPr>
            <a:xfrm>
              <a:off x="1739250" y="49039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3" name="Google Shape;193;p15"/>
            <p:cNvSpPr/>
            <p:nvPr/>
          </p:nvSpPr>
          <p:spPr>
            <a:xfrm>
              <a:off x="1739250" y="535547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4" name="Google Shape;194;p15"/>
            <p:cNvSpPr/>
            <p:nvPr/>
          </p:nvSpPr>
          <p:spPr>
            <a:xfrm>
              <a:off x="1889750" y="38862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5" name="Google Shape;195;p15"/>
            <p:cNvSpPr/>
            <p:nvPr/>
          </p:nvSpPr>
          <p:spPr>
            <a:xfrm>
              <a:off x="1889750" y="84015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6" name="Google Shape;196;p15"/>
            <p:cNvSpPr/>
            <p:nvPr/>
          </p:nvSpPr>
          <p:spPr>
            <a:xfrm>
              <a:off x="1889750" y="33988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7" name="Google Shape;197;p15"/>
            <p:cNvSpPr/>
            <p:nvPr/>
          </p:nvSpPr>
          <p:spPr>
            <a:xfrm>
              <a:off x="1889750" y="460292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8" name="Google Shape;198;p15"/>
            <p:cNvSpPr/>
            <p:nvPr/>
          </p:nvSpPr>
          <p:spPr>
            <a:xfrm>
              <a:off x="1889750" y="520497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9" name="Google Shape;199;p15"/>
            <p:cNvSpPr/>
            <p:nvPr/>
          </p:nvSpPr>
          <p:spPr>
            <a:xfrm>
              <a:off x="2040275" y="689650"/>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0" name="Google Shape;200;p15"/>
            <p:cNvSpPr/>
            <p:nvPr/>
          </p:nvSpPr>
          <p:spPr>
            <a:xfrm>
              <a:off x="2040275" y="189372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1" name="Google Shape;201;p15"/>
            <p:cNvSpPr/>
            <p:nvPr/>
          </p:nvSpPr>
          <p:spPr>
            <a:xfrm>
              <a:off x="2040275" y="2796800"/>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2" name="Google Shape;202;p15"/>
            <p:cNvSpPr/>
            <p:nvPr/>
          </p:nvSpPr>
          <p:spPr>
            <a:xfrm>
              <a:off x="2190775" y="5054450"/>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3" name="Google Shape;203;p15"/>
            <p:cNvSpPr/>
            <p:nvPr/>
          </p:nvSpPr>
          <p:spPr>
            <a:xfrm>
              <a:off x="2341300" y="47534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4" name="Google Shape;204;p15"/>
            <p:cNvSpPr/>
            <p:nvPr/>
          </p:nvSpPr>
          <p:spPr>
            <a:xfrm>
              <a:off x="2642325" y="264627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5" name="Google Shape;205;p15"/>
            <p:cNvSpPr/>
            <p:nvPr/>
          </p:nvSpPr>
          <p:spPr>
            <a:xfrm>
              <a:off x="2642325" y="520497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6" name="Google Shape;206;p15"/>
            <p:cNvSpPr/>
            <p:nvPr/>
          </p:nvSpPr>
          <p:spPr>
            <a:xfrm>
              <a:off x="3244350" y="99067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207" name="Google Shape;207;p15"/>
          <p:cNvGrpSpPr/>
          <p:nvPr/>
        </p:nvGrpSpPr>
        <p:grpSpPr>
          <a:xfrm rot="10800000">
            <a:off x="6367294" y="28698"/>
            <a:ext cx="2017554" cy="5086302"/>
            <a:chOff x="1588750" y="238125"/>
            <a:chExt cx="2078025" cy="5238750"/>
          </a:xfrm>
        </p:grpSpPr>
        <p:sp>
          <p:nvSpPr>
            <p:cNvPr id="208" name="Google Shape;208;p15"/>
            <p:cNvSpPr/>
            <p:nvPr/>
          </p:nvSpPr>
          <p:spPr>
            <a:xfrm>
              <a:off x="1588750" y="129170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9" name="Google Shape;209;p15"/>
            <p:cNvSpPr/>
            <p:nvPr/>
          </p:nvSpPr>
          <p:spPr>
            <a:xfrm>
              <a:off x="1588750" y="159270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0" name="Google Shape;210;p15"/>
            <p:cNvSpPr/>
            <p:nvPr/>
          </p:nvSpPr>
          <p:spPr>
            <a:xfrm>
              <a:off x="1588750" y="264627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1" name="Google Shape;211;p15"/>
            <p:cNvSpPr/>
            <p:nvPr/>
          </p:nvSpPr>
          <p:spPr>
            <a:xfrm>
              <a:off x="1588750" y="400087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2" name="Google Shape;212;p15"/>
            <p:cNvSpPr/>
            <p:nvPr/>
          </p:nvSpPr>
          <p:spPr>
            <a:xfrm>
              <a:off x="1588750" y="47534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3" name="Google Shape;213;p15"/>
            <p:cNvSpPr/>
            <p:nvPr/>
          </p:nvSpPr>
          <p:spPr>
            <a:xfrm>
              <a:off x="1588750" y="505445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4" name="Google Shape;214;p15"/>
            <p:cNvSpPr/>
            <p:nvPr/>
          </p:nvSpPr>
          <p:spPr>
            <a:xfrm>
              <a:off x="1739250" y="539125"/>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5" name="Google Shape;215;p15"/>
            <p:cNvSpPr/>
            <p:nvPr/>
          </p:nvSpPr>
          <p:spPr>
            <a:xfrm>
              <a:off x="1739250" y="129170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6" name="Google Shape;216;p15"/>
            <p:cNvSpPr/>
            <p:nvPr/>
          </p:nvSpPr>
          <p:spPr>
            <a:xfrm>
              <a:off x="1739250" y="2796800"/>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7" name="Google Shape;217;p15"/>
            <p:cNvSpPr/>
            <p:nvPr/>
          </p:nvSpPr>
          <p:spPr>
            <a:xfrm>
              <a:off x="1739250" y="339885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8" name="Google Shape;218;p15"/>
            <p:cNvSpPr/>
            <p:nvPr/>
          </p:nvSpPr>
          <p:spPr>
            <a:xfrm>
              <a:off x="1739250" y="35493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19" name="Google Shape;219;p15"/>
            <p:cNvSpPr/>
            <p:nvPr/>
          </p:nvSpPr>
          <p:spPr>
            <a:xfrm>
              <a:off x="1739250" y="430190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0" name="Google Shape;220;p15"/>
            <p:cNvSpPr/>
            <p:nvPr/>
          </p:nvSpPr>
          <p:spPr>
            <a:xfrm>
              <a:off x="1739250" y="5204975"/>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1" name="Google Shape;221;p15"/>
            <p:cNvSpPr/>
            <p:nvPr/>
          </p:nvSpPr>
          <p:spPr>
            <a:xfrm>
              <a:off x="1889750" y="23812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2" name="Google Shape;222;p15"/>
            <p:cNvSpPr/>
            <p:nvPr/>
          </p:nvSpPr>
          <p:spPr>
            <a:xfrm>
              <a:off x="1889750" y="1442200"/>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3" name="Google Shape;223;p15"/>
            <p:cNvSpPr/>
            <p:nvPr/>
          </p:nvSpPr>
          <p:spPr>
            <a:xfrm>
              <a:off x="1889750" y="174322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4" name="Google Shape;224;p15"/>
            <p:cNvSpPr/>
            <p:nvPr/>
          </p:nvSpPr>
          <p:spPr>
            <a:xfrm>
              <a:off x="1889750" y="189372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5" name="Google Shape;225;p15"/>
            <p:cNvSpPr/>
            <p:nvPr/>
          </p:nvSpPr>
          <p:spPr>
            <a:xfrm>
              <a:off x="1889750" y="20442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6" name="Google Shape;226;p15"/>
            <p:cNvSpPr/>
            <p:nvPr/>
          </p:nvSpPr>
          <p:spPr>
            <a:xfrm>
              <a:off x="1889750" y="219475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7" name="Google Shape;227;p15"/>
            <p:cNvSpPr/>
            <p:nvPr/>
          </p:nvSpPr>
          <p:spPr>
            <a:xfrm>
              <a:off x="1889750" y="234527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8" name="Google Shape;228;p15"/>
            <p:cNvSpPr/>
            <p:nvPr/>
          </p:nvSpPr>
          <p:spPr>
            <a:xfrm>
              <a:off x="1889750" y="249577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29" name="Google Shape;229;p15"/>
            <p:cNvSpPr/>
            <p:nvPr/>
          </p:nvSpPr>
          <p:spPr>
            <a:xfrm>
              <a:off x="1889750" y="2646275"/>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0" name="Google Shape;230;p15"/>
            <p:cNvSpPr/>
            <p:nvPr/>
          </p:nvSpPr>
          <p:spPr>
            <a:xfrm>
              <a:off x="1889750" y="2796800"/>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1" name="Google Shape;231;p15"/>
            <p:cNvSpPr/>
            <p:nvPr/>
          </p:nvSpPr>
          <p:spPr>
            <a:xfrm>
              <a:off x="1889750" y="2947300"/>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2" name="Google Shape;232;p15"/>
            <p:cNvSpPr/>
            <p:nvPr/>
          </p:nvSpPr>
          <p:spPr>
            <a:xfrm>
              <a:off x="1889750" y="309782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3" name="Google Shape;233;p15"/>
            <p:cNvSpPr/>
            <p:nvPr/>
          </p:nvSpPr>
          <p:spPr>
            <a:xfrm>
              <a:off x="1889750" y="385037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4" name="Google Shape;234;p15"/>
            <p:cNvSpPr/>
            <p:nvPr/>
          </p:nvSpPr>
          <p:spPr>
            <a:xfrm>
              <a:off x="1889750" y="4000875"/>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5" name="Google Shape;235;p15"/>
            <p:cNvSpPr/>
            <p:nvPr/>
          </p:nvSpPr>
          <p:spPr>
            <a:xfrm>
              <a:off x="1889750" y="4151400"/>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6" name="Google Shape;236;p15"/>
            <p:cNvSpPr/>
            <p:nvPr/>
          </p:nvSpPr>
          <p:spPr>
            <a:xfrm>
              <a:off x="1889750" y="430190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7" name="Google Shape;237;p15"/>
            <p:cNvSpPr/>
            <p:nvPr/>
          </p:nvSpPr>
          <p:spPr>
            <a:xfrm>
              <a:off x="1889750" y="445242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8" name="Google Shape;238;p15"/>
            <p:cNvSpPr/>
            <p:nvPr/>
          </p:nvSpPr>
          <p:spPr>
            <a:xfrm>
              <a:off x="1889750" y="47534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9" name="Google Shape;239;p15"/>
            <p:cNvSpPr/>
            <p:nvPr/>
          </p:nvSpPr>
          <p:spPr>
            <a:xfrm>
              <a:off x="1889750" y="490395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0" name="Google Shape;240;p15"/>
            <p:cNvSpPr/>
            <p:nvPr/>
          </p:nvSpPr>
          <p:spPr>
            <a:xfrm>
              <a:off x="2040275" y="388625"/>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1" name="Google Shape;241;p15"/>
            <p:cNvSpPr/>
            <p:nvPr/>
          </p:nvSpPr>
          <p:spPr>
            <a:xfrm>
              <a:off x="2040275" y="114117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2" name="Google Shape;242;p15"/>
            <p:cNvSpPr/>
            <p:nvPr/>
          </p:nvSpPr>
          <p:spPr>
            <a:xfrm>
              <a:off x="2040275" y="1291700"/>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3" name="Google Shape;243;p15"/>
            <p:cNvSpPr/>
            <p:nvPr/>
          </p:nvSpPr>
          <p:spPr>
            <a:xfrm>
              <a:off x="2040275" y="1442200"/>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4" name="Google Shape;244;p15"/>
            <p:cNvSpPr/>
            <p:nvPr/>
          </p:nvSpPr>
          <p:spPr>
            <a:xfrm>
              <a:off x="2040275" y="1743225"/>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5" name="Google Shape;245;p15"/>
            <p:cNvSpPr/>
            <p:nvPr/>
          </p:nvSpPr>
          <p:spPr>
            <a:xfrm>
              <a:off x="2040275" y="2044250"/>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6" name="Google Shape;246;p15"/>
            <p:cNvSpPr/>
            <p:nvPr/>
          </p:nvSpPr>
          <p:spPr>
            <a:xfrm>
              <a:off x="2040275" y="2646275"/>
              <a:ext cx="121400" cy="121425"/>
            </a:xfrm>
            <a:custGeom>
              <a:avLst/>
              <a:gdLst/>
              <a:ahLst/>
              <a:cxnLst/>
              <a:rect l="l" t="t" r="r" b="b"/>
              <a:pathLst>
                <a:path w="4856" h="4857"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7" name="Google Shape;247;p15"/>
            <p:cNvSpPr/>
            <p:nvPr/>
          </p:nvSpPr>
          <p:spPr>
            <a:xfrm>
              <a:off x="2040275" y="2947300"/>
              <a:ext cx="121400" cy="121425"/>
            </a:xfrm>
            <a:custGeom>
              <a:avLst/>
              <a:gdLst/>
              <a:ahLst/>
              <a:cxnLst/>
              <a:rect l="l" t="t" r="r" b="b"/>
              <a:pathLst>
                <a:path w="4856" h="4857"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8" name="Google Shape;248;p15"/>
            <p:cNvSpPr/>
            <p:nvPr/>
          </p:nvSpPr>
          <p:spPr>
            <a:xfrm>
              <a:off x="2040275" y="309782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49" name="Google Shape;249;p15"/>
            <p:cNvSpPr/>
            <p:nvPr/>
          </p:nvSpPr>
          <p:spPr>
            <a:xfrm>
              <a:off x="2040275" y="324832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0" name="Google Shape;250;p15"/>
            <p:cNvSpPr/>
            <p:nvPr/>
          </p:nvSpPr>
          <p:spPr>
            <a:xfrm>
              <a:off x="2040275" y="3549350"/>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1" name="Google Shape;251;p15"/>
            <p:cNvSpPr/>
            <p:nvPr/>
          </p:nvSpPr>
          <p:spPr>
            <a:xfrm>
              <a:off x="2040275" y="369987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2" name="Google Shape;252;p15"/>
            <p:cNvSpPr/>
            <p:nvPr/>
          </p:nvSpPr>
          <p:spPr>
            <a:xfrm>
              <a:off x="2040275" y="3850375"/>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3" name="Google Shape;253;p15"/>
            <p:cNvSpPr/>
            <p:nvPr/>
          </p:nvSpPr>
          <p:spPr>
            <a:xfrm>
              <a:off x="2040275" y="4000875"/>
              <a:ext cx="121400" cy="121425"/>
            </a:xfrm>
            <a:custGeom>
              <a:avLst/>
              <a:gdLst/>
              <a:ahLst/>
              <a:cxnLst/>
              <a:rect l="l" t="t" r="r" b="b"/>
              <a:pathLst>
                <a:path w="4856" h="4857"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4" name="Google Shape;254;p15"/>
            <p:cNvSpPr/>
            <p:nvPr/>
          </p:nvSpPr>
          <p:spPr>
            <a:xfrm>
              <a:off x="2040275" y="4301900"/>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5" name="Google Shape;255;p15"/>
            <p:cNvSpPr/>
            <p:nvPr/>
          </p:nvSpPr>
          <p:spPr>
            <a:xfrm>
              <a:off x="2040275" y="445242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6" name="Google Shape;256;p15"/>
            <p:cNvSpPr/>
            <p:nvPr/>
          </p:nvSpPr>
          <p:spPr>
            <a:xfrm>
              <a:off x="2040275" y="4903950"/>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7" name="Google Shape;257;p15"/>
            <p:cNvSpPr/>
            <p:nvPr/>
          </p:nvSpPr>
          <p:spPr>
            <a:xfrm>
              <a:off x="2040275" y="5054450"/>
              <a:ext cx="121400" cy="121425"/>
            </a:xfrm>
            <a:custGeom>
              <a:avLst/>
              <a:gdLst/>
              <a:ahLst/>
              <a:cxnLst/>
              <a:rect l="l" t="t" r="r" b="b"/>
              <a:pathLst>
                <a:path w="4856" h="4857"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8" name="Google Shape;258;p15"/>
            <p:cNvSpPr/>
            <p:nvPr/>
          </p:nvSpPr>
          <p:spPr>
            <a:xfrm>
              <a:off x="2040275" y="5204975"/>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9" name="Google Shape;259;p15"/>
            <p:cNvSpPr/>
            <p:nvPr/>
          </p:nvSpPr>
          <p:spPr>
            <a:xfrm>
              <a:off x="2190775" y="23812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60" name="Google Shape;260;p15"/>
            <p:cNvSpPr/>
            <p:nvPr/>
          </p:nvSpPr>
          <p:spPr>
            <a:xfrm>
              <a:off x="2190775" y="6896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61" name="Google Shape;261;p15"/>
            <p:cNvSpPr/>
            <p:nvPr/>
          </p:nvSpPr>
          <p:spPr>
            <a:xfrm>
              <a:off x="2190775" y="84015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62" name="Google Shape;262;p15"/>
            <p:cNvSpPr/>
            <p:nvPr/>
          </p:nvSpPr>
          <p:spPr>
            <a:xfrm>
              <a:off x="2190775" y="114117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63" name="Google Shape;263;p15"/>
            <p:cNvSpPr/>
            <p:nvPr/>
          </p:nvSpPr>
          <p:spPr>
            <a:xfrm>
              <a:off x="2190775" y="129170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64" name="Google Shape;264;p15"/>
            <p:cNvSpPr/>
            <p:nvPr/>
          </p:nvSpPr>
          <p:spPr>
            <a:xfrm>
              <a:off x="2190775" y="1592700"/>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65" name="Google Shape;265;p15"/>
            <p:cNvSpPr/>
            <p:nvPr/>
          </p:nvSpPr>
          <p:spPr>
            <a:xfrm>
              <a:off x="2190775" y="174322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66" name="Google Shape;266;p15"/>
            <p:cNvSpPr/>
            <p:nvPr/>
          </p:nvSpPr>
          <p:spPr>
            <a:xfrm>
              <a:off x="2190775" y="189372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67" name="Google Shape;267;p15"/>
            <p:cNvSpPr/>
            <p:nvPr/>
          </p:nvSpPr>
          <p:spPr>
            <a:xfrm>
              <a:off x="2190775" y="20442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68" name="Google Shape;268;p15"/>
            <p:cNvSpPr/>
            <p:nvPr/>
          </p:nvSpPr>
          <p:spPr>
            <a:xfrm>
              <a:off x="2190775" y="219475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69" name="Google Shape;269;p15"/>
            <p:cNvSpPr/>
            <p:nvPr/>
          </p:nvSpPr>
          <p:spPr>
            <a:xfrm>
              <a:off x="2190775" y="234527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70" name="Google Shape;270;p15"/>
            <p:cNvSpPr/>
            <p:nvPr/>
          </p:nvSpPr>
          <p:spPr>
            <a:xfrm>
              <a:off x="2190775" y="249577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71" name="Google Shape;271;p15"/>
            <p:cNvSpPr/>
            <p:nvPr/>
          </p:nvSpPr>
          <p:spPr>
            <a:xfrm>
              <a:off x="2190775" y="2796800"/>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72" name="Google Shape;272;p15"/>
            <p:cNvSpPr/>
            <p:nvPr/>
          </p:nvSpPr>
          <p:spPr>
            <a:xfrm>
              <a:off x="2190775" y="309782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73" name="Google Shape;273;p15"/>
            <p:cNvSpPr/>
            <p:nvPr/>
          </p:nvSpPr>
          <p:spPr>
            <a:xfrm>
              <a:off x="2190775" y="324832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74" name="Google Shape;274;p15"/>
            <p:cNvSpPr/>
            <p:nvPr/>
          </p:nvSpPr>
          <p:spPr>
            <a:xfrm>
              <a:off x="2190775" y="33988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75" name="Google Shape;275;p15"/>
            <p:cNvSpPr/>
            <p:nvPr/>
          </p:nvSpPr>
          <p:spPr>
            <a:xfrm>
              <a:off x="2190775" y="354935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76" name="Google Shape;276;p15"/>
            <p:cNvSpPr/>
            <p:nvPr/>
          </p:nvSpPr>
          <p:spPr>
            <a:xfrm>
              <a:off x="2190775" y="369987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77" name="Google Shape;277;p15"/>
            <p:cNvSpPr/>
            <p:nvPr/>
          </p:nvSpPr>
          <p:spPr>
            <a:xfrm>
              <a:off x="2190775" y="4000875"/>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78" name="Google Shape;278;p15"/>
            <p:cNvSpPr/>
            <p:nvPr/>
          </p:nvSpPr>
          <p:spPr>
            <a:xfrm>
              <a:off x="2190775" y="4151400"/>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79" name="Google Shape;279;p15"/>
            <p:cNvSpPr/>
            <p:nvPr/>
          </p:nvSpPr>
          <p:spPr>
            <a:xfrm>
              <a:off x="2190775" y="445242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80" name="Google Shape;280;p15"/>
            <p:cNvSpPr/>
            <p:nvPr/>
          </p:nvSpPr>
          <p:spPr>
            <a:xfrm>
              <a:off x="2190775" y="460292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81" name="Google Shape;281;p15"/>
            <p:cNvSpPr/>
            <p:nvPr/>
          </p:nvSpPr>
          <p:spPr>
            <a:xfrm>
              <a:off x="2190775" y="47534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82" name="Google Shape;282;p15"/>
            <p:cNvSpPr/>
            <p:nvPr/>
          </p:nvSpPr>
          <p:spPr>
            <a:xfrm>
              <a:off x="2190775" y="520497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83" name="Google Shape;283;p15"/>
            <p:cNvSpPr/>
            <p:nvPr/>
          </p:nvSpPr>
          <p:spPr>
            <a:xfrm>
              <a:off x="2190775" y="535547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84" name="Google Shape;284;p15"/>
            <p:cNvSpPr/>
            <p:nvPr/>
          </p:nvSpPr>
          <p:spPr>
            <a:xfrm>
              <a:off x="2341300" y="53912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85" name="Google Shape;285;p15"/>
            <p:cNvSpPr/>
            <p:nvPr/>
          </p:nvSpPr>
          <p:spPr>
            <a:xfrm>
              <a:off x="2341300" y="6896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86" name="Google Shape;286;p15"/>
            <p:cNvSpPr/>
            <p:nvPr/>
          </p:nvSpPr>
          <p:spPr>
            <a:xfrm>
              <a:off x="2341300" y="9906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87" name="Google Shape;287;p15"/>
            <p:cNvSpPr/>
            <p:nvPr/>
          </p:nvSpPr>
          <p:spPr>
            <a:xfrm>
              <a:off x="2341300" y="129170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88" name="Google Shape;288;p15"/>
            <p:cNvSpPr/>
            <p:nvPr/>
          </p:nvSpPr>
          <p:spPr>
            <a:xfrm>
              <a:off x="2341300" y="14422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89" name="Google Shape;289;p15"/>
            <p:cNvSpPr/>
            <p:nvPr/>
          </p:nvSpPr>
          <p:spPr>
            <a:xfrm>
              <a:off x="2341300" y="159270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90" name="Google Shape;290;p15"/>
            <p:cNvSpPr/>
            <p:nvPr/>
          </p:nvSpPr>
          <p:spPr>
            <a:xfrm>
              <a:off x="2341300" y="174322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91" name="Google Shape;291;p15"/>
            <p:cNvSpPr/>
            <p:nvPr/>
          </p:nvSpPr>
          <p:spPr>
            <a:xfrm>
              <a:off x="2341300" y="21947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92" name="Google Shape;292;p15"/>
            <p:cNvSpPr/>
            <p:nvPr/>
          </p:nvSpPr>
          <p:spPr>
            <a:xfrm>
              <a:off x="2341300" y="23452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93" name="Google Shape;293;p15"/>
            <p:cNvSpPr/>
            <p:nvPr/>
          </p:nvSpPr>
          <p:spPr>
            <a:xfrm>
              <a:off x="2341300" y="24957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94" name="Google Shape;294;p15"/>
            <p:cNvSpPr/>
            <p:nvPr/>
          </p:nvSpPr>
          <p:spPr>
            <a:xfrm>
              <a:off x="2341300" y="264627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95" name="Google Shape;295;p15"/>
            <p:cNvSpPr/>
            <p:nvPr/>
          </p:nvSpPr>
          <p:spPr>
            <a:xfrm>
              <a:off x="2341300" y="27968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96" name="Google Shape;296;p15"/>
            <p:cNvSpPr/>
            <p:nvPr/>
          </p:nvSpPr>
          <p:spPr>
            <a:xfrm>
              <a:off x="2341300" y="294730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97" name="Google Shape;297;p15"/>
            <p:cNvSpPr/>
            <p:nvPr/>
          </p:nvSpPr>
          <p:spPr>
            <a:xfrm>
              <a:off x="2341300" y="30978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98" name="Google Shape;298;p15"/>
            <p:cNvSpPr/>
            <p:nvPr/>
          </p:nvSpPr>
          <p:spPr>
            <a:xfrm>
              <a:off x="2341300" y="32483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99" name="Google Shape;299;p15"/>
            <p:cNvSpPr/>
            <p:nvPr/>
          </p:nvSpPr>
          <p:spPr>
            <a:xfrm>
              <a:off x="2341300" y="33988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00" name="Google Shape;300;p15"/>
            <p:cNvSpPr/>
            <p:nvPr/>
          </p:nvSpPr>
          <p:spPr>
            <a:xfrm>
              <a:off x="2341300" y="35493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01" name="Google Shape;301;p15"/>
            <p:cNvSpPr/>
            <p:nvPr/>
          </p:nvSpPr>
          <p:spPr>
            <a:xfrm>
              <a:off x="2341300" y="385037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02" name="Google Shape;302;p15"/>
            <p:cNvSpPr/>
            <p:nvPr/>
          </p:nvSpPr>
          <p:spPr>
            <a:xfrm>
              <a:off x="2341300" y="41514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03" name="Google Shape;303;p15"/>
            <p:cNvSpPr/>
            <p:nvPr/>
          </p:nvSpPr>
          <p:spPr>
            <a:xfrm>
              <a:off x="2341300" y="430190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04" name="Google Shape;304;p15"/>
            <p:cNvSpPr/>
            <p:nvPr/>
          </p:nvSpPr>
          <p:spPr>
            <a:xfrm>
              <a:off x="2341300" y="44524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05" name="Google Shape;305;p15"/>
            <p:cNvSpPr/>
            <p:nvPr/>
          </p:nvSpPr>
          <p:spPr>
            <a:xfrm>
              <a:off x="2341300" y="46029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06" name="Google Shape;306;p15"/>
            <p:cNvSpPr/>
            <p:nvPr/>
          </p:nvSpPr>
          <p:spPr>
            <a:xfrm>
              <a:off x="2341300" y="49039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07" name="Google Shape;307;p15"/>
            <p:cNvSpPr/>
            <p:nvPr/>
          </p:nvSpPr>
          <p:spPr>
            <a:xfrm>
              <a:off x="2341300" y="505445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08" name="Google Shape;308;p15"/>
            <p:cNvSpPr/>
            <p:nvPr/>
          </p:nvSpPr>
          <p:spPr>
            <a:xfrm>
              <a:off x="2341300" y="520497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09" name="Google Shape;309;p15"/>
            <p:cNvSpPr/>
            <p:nvPr/>
          </p:nvSpPr>
          <p:spPr>
            <a:xfrm>
              <a:off x="2341300" y="53554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10" name="Google Shape;310;p15"/>
            <p:cNvSpPr/>
            <p:nvPr/>
          </p:nvSpPr>
          <p:spPr>
            <a:xfrm>
              <a:off x="2491800" y="388625"/>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11" name="Google Shape;311;p15"/>
            <p:cNvSpPr/>
            <p:nvPr/>
          </p:nvSpPr>
          <p:spPr>
            <a:xfrm>
              <a:off x="2491800" y="68965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12" name="Google Shape;312;p15"/>
            <p:cNvSpPr/>
            <p:nvPr/>
          </p:nvSpPr>
          <p:spPr>
            <a:xfrm>
              <a:off x="2491800" y="8401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13" name="Google Shape;313;p15"/>
            <p:cNvSpPr/>
            <p:nvPr/>
          </p:nvSpPr>
          <p:spPr>
            <a:xfrm>
              <a:off x="2491800" y="99067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14" name="Google Shape;314;p15"/>
            <p:cNvSpPr/>
            <p:nvPr/>
          </p:nvSpPr>
          <p:spPr>
            <a:xfrm>
              <a:off x="2491800" y="114117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15" name="Google Shape;315;p15"/>
            <p:cNvSpPr/>
            <p:nvPr/>
          </p:nvSpPr>
          <p:spPr>
            <a:xfrm>
              <a:off x="2491800" y="1442200"/>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16" name="Google Shape;316;p15"/>
            <p:cNvSpPr/>
            <p:nvPr/>
          </p:nvSpPr>
          <p:spPr>
            <a:xfrm>
              <a:off x="2491800" y="1743225"/>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17" name="Google Shape;317;p15"/>
            <p:cNvSpPr/>
            <p:nvPr/>
          </p:nvSpPr>
          <p:spPr>
            <a:xfrm>
              <a:off x="2491800" y="189372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18" name="Google Shape;318;p15"/>
            <p:cNvSpPr/>
            <p:nvPr/>
          </p:nvSpPr>
          <p:spPr>
            <a:xfrm>
              <a:off x="2491800" y="204425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19" name="Google Shape;319;p15"/>
            <p:cNvSpPr/>
            <p:nvPr/>
          </p:nvSpPr>
          <p:spPr>
            <a:xfrm>
              <a:off x="2491800" y="234527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20" name="Google Shape;320;p15"/>
            <p:cNvSpPr/>
            <p:nvPr/>
          </p:nvSpPr>
          <p:spPr>
            <a:xfrm>
              <a:off x="2491800" y="249577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21" name="Google Shape;321;p15"/>
            <p:cNvSpPr/>
            <p:nvPr/>
          </p:nvSpPr>
          <p:spPr>
            <a:xfrm>
              <a:off x="2491800" y="2646275"/>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22" name="Google Shape;322;p15"/>
            <p:cNvSpPr/>
            <p:nvPr/>
          </p:nvSpPr>
          <p:spPr>
            <a:xfrm>
              <a:off x="2491800" y="2796800"/>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23" name="Google Shape;323;p15"/>
            <p:cNvSpPr/>
            <p:nvPr/>
          </p:nvSpPr>
          <p:spPr>
            <a:xfrm>
              <a:off x="2491800" y="2947300"/>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24" name="Google Shape;324;p15"/>
            <p:cNvSpPr/>
            <p:nvPr/>
          </p:nvSpPr>
          <p:spPr>
            <a:xfrm>
              <a:off x="2491800" y="309782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25" name="Google Shape;325;p15"/>
            <p:cNvSpPr/>
            <p:nvPr/>
          </p:nvSpPr>
          <p:spPr>
            <a:xfrm>
              <a:off x="2491800" y="324832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26" name="Google Shape;326;p15"/>
            <p:cNvSpPr/>
            <p:nvPr/>
          </p:nvSpPr>
          <p:spPr>
            <a:xfrm>
              <a:off x="2491800" y="35493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27" name="Google Shape;327;p15"/>
            <p:cNvSpPr/>
            <p:nvPr/>
          </p:nvSpPr>
          <p:spPr>
            <a:xfrm>
              <a:off x="2491800" y="3850375"/>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28" name="Google Shape;328;p15"/>
            <p:cNvSpPr/>
            <p:nvPr/>
          </p:nvSpPr>
          <p:spPr>
            <a:xfrm>
              <a:off x="2491800" y="4000875"/>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29" name="Google Shape;329;p15"/>
            <p:cNvSpPr/>
            <p:nvPr/>
          </p:nvSpPr>
          <p:spPr>
            <a:xfrm>
              <a:off x="2491800" y="4151400"/>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30" name="Google Shape;330;p15"/>
            <p:cNvSpPr/>
            <p:nvPr/>
          </p:nvSpPr>
          <p:spPr>
            <a:xfrm>
              <a:off x="2491800" y="430190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31" name="Google Shape;331;p15"/>
            <p:cNvSpPr/>
            <p:nvPr/>
          </p:nvSpPr>
          <p:spPr>
            <a:xfrm>
              <a:off x="2491800" y="460292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32" name="Google Shape;332;p15"/>
            <p:cNvSpPr/>
            <p:nvPr/>
          </p:nvSpPr>
          <p:spPr>
            <a:xfrm>
              <a:off x="2491800" y="475345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33" name="Google Shape;333;p15"/>
            <p:cNvSpPr/>
            <p:nvPr/>
          </p:nvSpPr>
          <p:spPr>
            <a:xfrm>
              <a:off x="2491800" y="5054450"/>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34" name="Google Shape;334;p15"/>
            <p:cNvSpPr/>
            <p:nvPr/>
          </p:nvSpPr>
          <p:spPr>
            <a:xfrm>
              <a:off x="2491800" y="535547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35" name="Google Shape;335;p15"/>
            <p:cNvSpPr/>
            <p:nvPr/>
          </p:nvSpPr>
          <p:spPr>
            <a:xfrm>
              <a:off x="2642325" y="53912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36" name="Google Shape;336;p15"/>
            <p:cNvSpPr/>
            <p:nvPr/>
          </p:nvSpPr>
          <p:spPr>
            <a:xfrm>
              <a:off x="2642325" y="9906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37" name="Google Shape;337;p15"/>
            <p:cNvSpPr/>
            <p:nvPr/>
          </p:nvSpPr>
          <p:spPr>
            <a:xfrm>
              <a:off x="2642325" y="11411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38" name="Google Shape;338;p15"/>
            <p:cNvSpPr/>
            <p:nvPr/>
          </p:nvSpPr>
          <p:spPr>
            <a:xfrm>
              <a:off x="2642325" y="129170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39" name="Google Shape;339;p15"/>
            <p:cNvSpPr/>
            <p:nvPr/>
          </p:nvSpPr>
          <p:spPr>
            <a:xfrm>
              <a:off x="2642325" y="159270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40" name="Google Shape;340;p15"/>
            <p:cNvSpPr/>
            <p:nvPr/>
          </p:nvSpPr>
          <p:spPr>
            <a:xfrm>
              <a:off x="2642325" y="18937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41" name="Google Shape;341;p15"/>
            <p:cNvSpPr/>
            <p:nvPr/>
          </p:nvSpPr>
          <p:spPr>
            <a:xfrm>
              <a:off x="2642325" y="20442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42" name="Google Shape;342;p15"/>
            <p:cNvSpPr/>
            <p:nvPr/>
          </p:nvSpPr>
          <p:spPr>
            <a:xfrm>
              <a:off x="2642325" y="21947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43" name="Google Shape;343;p15"/>
            <p:cNvSpPr/>
            <p:nvPr/>
          </p:nvSpPr>
          <p:spPr>
            <a:xfrm>
              <a:off x="2642325" y="24957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44" name="Google Shape;344;p15"/>
            <p:cNvSpPr/>
            <p:nvPr/>
          </p:nvSpPr>
          <p:spPr>
            <a:xfrm>
              <a:off x="2642325" y="27968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45" name="Google Shape;345;p15"/>
            <p:cNvSpPr/>
            <p:nvPr/>
          </p:nvSpPr>
          <p:spPr>
            <a:xfrm>
              <a:off x="2642325" y="30978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46" name="Google Shape;346;p15"/>
            <p:cNvSpPr/>
            <p:nvPr/>
          </p:nvSpPr>
          <p:spPr>
            <a:xfrm>
              <a:off x="2642325" y="33988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47" name="Google Shape;347;p15"/>
            <p:cNvSpPr/>
            <p:nvPr/>
          </p:nvSpPr>
          <p:spPr>
            <a:xfrm>
              <a:off x="2642325" y="35493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48" name="Google Shape;348;p15"/>
            <p:cNvSpPr/>
            <p:nvPr/>
          </p:nvSpPr>
          <p:spPr>
            <a:xfrm>
              <a:off x="2642325" y="400087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49" name="Google Shape;349;p15"/>
            <p:cNvSpPr/>
            <p:nvPr/>
          </p:nvSpPr>
          <p:spPr>
            <a:xfrm>
              <a:off x="2642325" y="41514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50" name="Google Shape;350;p15"/>
            <p:cNvSpPr/>
            <p:nvPr/>
          </p:nvSpPr>
          <p:spPr>
            <a:xfrm>
              <a:off x="2642325" y="430190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51" name="Google Shape;351;p15"/>
            <p:cNvSpPr/>
            <p:nvPr/>
          </p:nvSpPr>
          <p:spPr>
            <a:xfrm>
              <a:off x="2642325" y="44524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52" name="Google Shape;352;p15"/>
            <p:cNvSpPr/>
            <p:nvPr/>
          </p:nvSpPr>
          <p:spPr>
            <a:xfrm>
              <a:off x="2642325" y="46029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53" name="Google Shape;353;p15"/>
            <p:cNvSpPr/>
            <p:nvPr/>
          </p:nvSpPr>
          <p:spPr>
            <a:xfrm>
              <a:off x="2642325" y="49039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54" name="Google Shape;354;p15"/>
            <p:cNvSpPr/>
            <p:nvPr/>
          </p:nvSpPr>
          <p:spPr>
            <a:xfrm>
              <a:off x="2642325" y="505445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55" name="Google Shape;355;p15"/>
            <p:cNvSpPr/>
            <p:nvPr/>
          </p:nvSpPr>
          <p:spPr>
            <a:xfrm>
              <a:off x="2792825" y="23812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56" name="Google Shape;356;p15"/>
            <p:cNvSpPr/>
            <p:nvPr/>
          </p:nvSpPr>
          <p:spPr>
            <a:xfrm>
              <a:off x="2792825" y="68965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57" name="Google Shape;357;p15"/>
            <p:cNvSpPr/>
            <p:nvPr/>
          </p:nvSpPr>
          <p:spPr>
            <a:xfrm>
              <a:off x="2792825" y="99067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58" name="Google Shape;358;p15"/>
            <p:cNvSpPr/>
            <p:nvPr/>
          </p:nvSpPr>
          <p:spPr>
            <a:xfrm>
              <a:off x="2792825" y="1442200"/>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59" name="Google Shape;359;p15"/>
            <p:cNvSpPr/>
            <p:nvPr/>
          </p:nvSpPr>
          <p:spPr>
            <a:xfrm>
              <a:off x="2792825" y="1592700"/>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60" name="Google Shape;360;p15"/>
            <p:cNvSpPr/>
            <p:nvPr/>
          </p:nvSpPr>
          <p:spPr>
            <a:xfrm>
              <a:off x="2792825" y="21947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61" name="Google Shape;361;p15"/>
            <p:cNvSpPr/>
            <p:nvPr/>
          </p:nvSpPr>
          <p:spPr>
            <a:xfrm>
              <a:off x="2792825" y="234527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62" name="Google Shape;362;p15"/>
            <p:cNvSpPr/>
            <p:nvPr/>
          </p:nvSpPr>
          <p:spPr>
            <a:xfrm>
              <a:off x="2792825" y="2646275"/>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63" name="Google Shape;363;p15"/>
            <p:cNvSpPr/>
            <p:nvPr/>
          </p:nvSpPr>
          <p:spPr>
            <a:xfrm>
              <a:off x="2792825" y="2796800"/>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64" name="Google Shape;364;p15"/>
            <p:cNvSpPr/>
            <p:nvPr/>
          </p:nvSpPr>
          <p:spPr>
            <a:xfrm>
              <a:off x="2792825" y="2947300"/>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65" name="Google Shape;365;p15"/>
            <p:cNvSpPr/>
            <p:nvPr/>
          </p:nvSpPr>
          <p:spPr>
            <a:xfrm>
              <a:off x="2792825" y="309782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66" name="Google Shape;366;p15"/>
            <p:cNvSpPr/>
            <p:nvPr/>
          </p:nvSpPr>
          <p:spPr>
            <a:xfrm>
              <a:off x="2792825" y="35493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67" name="Google Shape;367;p15"/>
            <p:cNvSpPr/>
            <p:nvPr/>
          </p:nvSpPr>
          <p:spPr>
            <a:xfrm>
              <a:off x="2792825" y="369987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68" name="Google Shape;368;p15"/>
            <p:cNvSpPr/>
            <p:nvPr/>
          </p:nvSpPr>
          <p:spPr>
            <a:xfrm>
              <a:off x="2792825" y="3850375"/>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69" name="Google Shape;369;p15"/>
            <p:cNvSpPr/>
            <p:nvPr/>
          </p:nvSpPr>
          <p:spPr>
            <a:xfrm>
              <a:off x="2792825" y="4151400"/>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70" name="Google Shape;370;p15"/>
            <p:cNvSpPr/>
            <p:nvPr/>
          </p:nvSpPr>
          <p:spPr>
            <a:xfrm>
              <a:off x="2792825" y="49039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71" name="Google Shape;371;p15"/>
            <p:cNvSpPr/>
            <p:nvPr/>
          </p:nvSpPr>
          <p:spPr>
            <a:xfrm>
              <a:off x="2792825" y="5204975"/>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72" name="Google Shape;372;p15"/>
            <p:cNvSpPr/>
            <p:nvPr/>
          </p:nvSpPr>
          <p:spPr>
            <a:xfrm>
              <a:off x="2792825" y="535547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73" name="Google Shape;373;p15"/>
            <p:cNvSpPr/>
            <p:nvPr/>
          </p:nvSpPr>
          <p:spPr>
            <a:xfrm>
              <a:off x="2943325" y="38862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74" name="Google Shape;374;p15"/>
            <p:cNvSpPr/>
            <p:nvPr/>
          </p:nvSpPr>
          <p:spPr>
            <a:xfrm>
              <a:off x="2943325" y="539125"/>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75" name="Google Shape;375;p15"/>
            <p:cNvSpPr/>
            <p:nvPr/>
          </p:nvSpPr>
          <p:spPr>
            <a:xfrm>
              <a:off x="2943325" y="99067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76" name="Google Shape;376;p15"/>
            <p:cNvSpPr/>
            <p:nvPr/>
          </p:nvSpPr>
          <p:spPr>
            <a:xfrm>
              <a:off x="2943325" y="129170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77" name="Google Shape;377;p15"/>
            <p:cNvSpPr/>
            <p:nvPr/>
          </p:nvSpPr>
          <p:spPr>
            <a:xfrm>
              <a:off x="2943325" y="1592700"/>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78" name="Google Shape;378;p15"/>
            <p:cNvSpPr/>
            <p:nvPr/>
          </p:nvSpPr>
          <p:spPr>
            <a:xfrm>
              <a:off x="2943325" y="20442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79" name="Google Shape;379;p15"/>
            <p:cNvSpPr/>
            <p:nvPr/>
          </p:nvSpPr>
          <p:spPr>
            <a:xfrm>
              <a:off x="2943325" y="234527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80" name="Google Shape;380;p15"/>
            <p:cNvSpPr/>
            <p:nvPr/>
          </p:nvSpPr>
          <p:spPr>
            <a:xfrm>
              <a:off x="2943325" y="2796800"/>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81" name="Google Shape;381;p15"/>
            <p:cNvSpPr/>
            <p:nvPr/>
          </p:nvSpPr>
          <p:spPr>
            <a:xfrm>
              <a:off x="2943325" y="309782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82" name="Google Shape;382;p15"/>
            <p:cNvSpPr/>
            <p:nvPr/>
          </p:nvSpPr>
          <p:spPr>
            <a:xfrm>
              <a:off x="2943325" y="324832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83" name="Google Shape;383;p15"/>
            <p:cNvSpPr/>
            <p:nvPr/>
          </p:nvSpPr>
          <p:spPr>
            <a:xfrm>
              <a:off x="2943325" y="354935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84" name="Google Shape;384;p15"/>
            <p:cNvSpPr/>
            <p:nvPr/>
          </p:nvSpPr>
          <p:spPr>
            <a:xfrm>
              <a:off x="2943325" y="369987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85" name="Google Shape;385;p15"/>
            <p:cNvSpPr/>
            <p:nvPr/>
          </p:nvSpPr>
          <p:spPr>
            <a:xfrm>
              <a:off x="2943325" y="385037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86" name="Google Shape;386;p15"/>
            <p:cNvSpPr/>
            <p:nvPr/>
          </p:nvSpPr>
          <p:spPr>
            <a:xfrm>
              <a:off x="2943325" y="4151400"/>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87" name="Google Shape;387;p15"/>
            <p:cNvSpPr/>
            <p:nvPr/>
          </p:nvSpPr>
          <p:spPr>
            <a:xfrm>
              <a:off x="2943325" y="430190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88" name="Google Shape;388;p15"/>
            <p:cNvSpPr/>
            <p:nvPr/>
          </p:nvSpPr>
          <p:spPr>
            <a:xfrm>
              <a:off x="2943325" y="47534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89" name="Google Shape;389;p15"/>
            <p:cNvSpPr/>
            <p:nvPr/>
          </p:nvSpPr>
          <p:spPr>
            <a:xfrm>
              <a:off x="2943325" y="5054450"/>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90" name="Google Shape;390;p15"/>
            <p:cNvSpPr/>
            <p:nvPr/>
          </p:nvSpPr>
          <p:spPr>
            <a:xfrm>
              <a:off x="2943325" y="520497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91" name="Google Shape;391;p15"/>
            <p:cNvSpPr/>
            <p:nvPr/>
          </p:nvSpPr>
          <p:spPr>
            <a:xfrm>
              <a:off x="3093850" y="23812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92" name="Google Shape;392;p15"/>
            <p:cNvSpPr/>
            <p:nvPr/>
          </p:nvSpPr>
          <p:spPr>
            <a:xfrm>
              <a:off x="3093850" y="689650"/>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93" name="Google Shape;393;p15"/>
            <p:cNvSpPr/>
            <p:nvPr/>
          </p:nvSpPr>
          <p:spPr>
            <a:xfrm>
              <a:off x="3093850" y="114117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94" name="Google Shape;394;p15"/>
            <p:cNvSpPr/>
            <p:nvPr/>
          </p:nvSpPr>
          <p:spPr>
            <a:xfrm>
              <a:off x="3093850" y="1743225"/>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95" name="Google Shape;395;p15"/>
            <p:cNvSpPr/>
            <p:nvPr/>
          </p:nvSpPr>
          <p:spPr>
            <a:xfrm>
              <a:off x="3093850" y="234527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96" name="Google Shape;396;p15"/>
            <p:cNvSpPr/>
            <p:nvPr/>
          </p:nvSpPr>
          <p:spPr>
            <a:xfrm>
              <a:off x="3093850" y="309782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97" name="Google Shape;397;p15"/>
            <p:cNvSpPr/>
            <p:nvPr/>
          </p:nvSpPr>
          <p:spPr>
            <a:xfrm>
              <a:off x="3093850" y="4301900"/>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98" name="Google Shape;398;p15"/>
            <p:cNvSpPr/>
            <p:nvPr/>
          </p:nvSpPr>
          <p:spPr>
            <a:xfrm>
              <a:off x="3093850" y="445242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99" name="Google Shape;399;p15"/>
            <p:cNvSpPr/>
            <p:nvPr/>
          </p:nvSpPr>
          <p:spPr>
            <a:xfrm>
              <a:off x="3093850" y="535547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00" name="Google Shape;400;p15"/>
            <p:cNvSpPr/>
            <p:nvPr/>
          </p:nvSpPr>
          <p:spPr>
            <a:xfrm>
              <a:off x="3244350" y="38862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01" name="Google Shape;401;p15"/>
            <p:cNvSpPr/>
            <p:nvPr/>
          </p:nvSpPr>
          <p:spPr>
            <a:xfrm>
              <a:off x="3244350" y="129170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02" name="Google Shape;402;p15"/>
            <p:cNvSpPr/>
            <p:nvPr/>
          </p:nvSpPr>
          <p:spPr>
            <a:xfrm>
              <a:off x="3244350" y="20442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03" name="Google Shape;403;p15"/>
            <p:cNvSpPr/>
            <p:nvPr/>
          </p:nvSpPr>
          <p:spPr>
            <a:xfrm>
              <a:off x="3244350" y="2796800"/>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04" name="Google Shape;404;p15"/>
            <p:cNvSpPr/>
            <p:nvPr/>
          </p:nvSpPr>
          <p:spPr>
            <a:xfrm>
              <a:off x="3244350" y="369987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05" name="Google Shape;405;p15"/>
            <p:cNvSpPr/>
            <p:nvPr/>
          </p:nvSpPr>
          <p:spPr>
            <a:xfrm>
              <a:off x="3244350" y="445242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06" name="Google Shape;406;p15"/>
            <p:cNvSpPr/>
            <p:nvPr/>
          </p:nvSpPr>
          <p:spPr>
            <a:xfrm>
              <a:off x="3244350" y="460292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07" name="Google Shape;407;p15"/>
            <p:cNvSpPr/>
            <p:nvPr/>
          </p:nvSpPr>
          <p:spPr>
            <a:xfrm>
              <a:off x="3244350" y="520497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08" name="Google Shape;408;p15"/>
            <p:cNvSpPr/>
            <p:nvPr/>
          </p:nvSpPr>
          <p:spPr>
            <a:xfrm>
              <a:off x="3394875" y="2381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09" name="Google Shape;409;p15"/>
            <p:cNvSpPr/>
            <p:nvPr/>
          </p:nvSpPr>
          <p:spPr>
            <a:xfrm>
              <a:off x="3394875" y="129170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10" name="Google Shape;410;p15"/>
            <p:cNvSpPr/>
            <p:nvPr/>
          </p:nvSpPr>
          <p:spPr>
            <a:xfrm>
              <a:off x="3394875" y="32483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11" name="Google Shape;411;p15"/>
            <p:cNvSpPr/>
            <p:nvPr/>
          </p:nvSpPr>
          <p:spPr>
            <a:xfrm>
              <a:off x="3394875" y="385037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12" name="Google Shape;412;p15"/>
            <p:cNvSpPr/>
            <p:nvPr/>
          </p:nvSpPr>
          <p:spPr>
            <a:xfrm>
              <a:off x="3394875" y="44524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13" name="Google Shape;413;p15"/>
            <p:cNvSpPr/>
            <p:nvPr/>
          </p:nvSpPr>
          <p:spPr>
            <a:xfrm>
              <a:off x="3394875" y="520497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14" name="Google Shape;414;p15"/>
            <p:cNvSpPr/>
            <p:nvPr/>
          </p:nvSpPr>
          <p:spPr>
            <a:xfrm>
              <a:off x="3545375" y="68965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15" name="Google Shape;415;p15"/>
            <p:cNvSpPr/>
            <p:nvPr/>
          </p:nvSpPr>
          <p:spPr>
            <a:xfrm>
              <a:off x="3545375" y="1592700"/>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16" name="Google Shape;416;p15"/>
            <p:cNvSpPr/>
            <p:nvPr/>
          </p:nvSpPr>
          <p:spPr>
            <a:xfrm>
              <a:off x="3545375" y="2646275"/>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417" name="Google Shape;417;p15"/>
          <p:cNvGrpSpPr/>
          <p:nvPr/>
        </p:nvGrpSpPr>
        <p:grpSpPr>
          <a:xfrm rot="10800000">
            <a:off x="6367307" y="28698"/>
            <a:ext cx="2309807" cy="5086302"/>
            <a:chOff x="1287729" y="238125"/>
            <a:chExt cx="2379046" cy="5238761"/>
          </a:xfrm>
        </p:grpSpPr>
        <p:sp>
          <p:nvSpPr>
            <p:cNvPr id="418" name="Google Shape;418;p15"/>
            <p:cNvSpPr/>
            <p:nvPr/>
          </p:nvSpPr>
          <p:spPr>
            <a:xfrm>
              <a:off x="1287729" y="388626"/>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19" name="Google Shape;419;p15"/>
            <p:cNvSpPr/>
            <p:nvPr/>
          </p:nvSpPr>
          <p:spPr>
            <a:xfrm>
              <a:off x="1287729" y="689651"/>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20" name="Google Shape;420;p15"/>
            <p:cNvSpPr/>
            <p:nvPr/>
          </p:nvSpPr>
          <p:spPr>
            <a:xfrm>
              <a:off x="1287729" y="840151"/>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21" name="Google Shape;421;p15"/>
            <p:cNvSpPr/>
            <p:nvPr/>
          </p:nvSpPr>
          <p:spPr>
            <a:xfrm>
              <a:off x="1287729" y="1291702"/>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22" name="Google Shape;422;p15"/>
            <p:cNvSpPr/>
            <p:nvPr/>
          </p:nvSpPr>
          <p:spPr>
            <a:xfrm>
              <a:off x="1287729" y="1743229"/>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23" name="Google Shape;423;p15"/>
            <p:cNvSpPr/>
            <p:nvPr/>
          </p:nvSpPr>
          <p:spPr>
            <a:xfrm>
              <a:off x="1287729" y="1893729"/>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24" name="Google Shape;424;p15"/>
            <p:cNvSpPr/>
            <p:nvPr/>
          </p:nvSpPr>
          <p:spPr>
            <a:xfrm>
              <a:off x="1287729" y="2044254"/>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25" name="Google Shape;425;p15"/>
            <p:cNvSpPr/>
            <p:nvPr/>
          </p:nvSpPr>
          <p:spPr>
            <a:xfrm>
              <a:off x="1287729" y="249578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26" name="Google Shape;426;p15"/>
            <p:cNvSpPr/>
            <p:nvPr/>
          </p:nvSpPr>
          <p:spPr>
            <a:xfrm>
              <a:off x="1287729" y="2947305"/>
              <a:ext cx="121400" cy="121426"/>
            </a:xfrm>
            <a:custGeom>
              <a:avLst/>
              <a:gdLst/>
              <a:ahLst/>
              <a:cxnLst/>
              <a:rect l="l" t="t" r="r" b="b"/>
              <a:pathLst>
                <a:path w="4856" h="4857"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27" name="Google Shape;427;p15"/>
            <p:cNvSpPr/>
            <p:nvPr/>
          </p:nvSpPr>
          <p:spPr>
            <a:xfrm>
              <a:off x="1287729" y="3699882"/>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28" name="Google Shape;428;p15"/>
            <p:cNvSpPr/>
            <p:nvPr/>
          </p:nvSpPr>
          <p:spPr>
            <a:xfrm>
              <a:off x="1287729" y="3850383"/>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29" name="Google Shape;429;p15"/>
            <p:cNvSpPr/>
            <p:nvPr/>
          </p:nvSpPr>
          <p:spPr>
            <a:xfrm>
              <a:off x="1287729" y="4452434"/>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30" name="Google Shape;430;p15"/>
            <p:cNvSpPr/>
            <p:nvPr/>
          </p:nvSpPr>
          <p:spPr>
            <a:xfrm>
              <a:off x="1287729" y="475346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31" name="Google Shape;431;p15"/>
            <p:cNvSpPr/>
            <p:nvPr/>
          </p:nvSpPr>
          <p:spPr>
            <a:xfrm>
              <a:off x="1287729" y="5054459"/>
              <a:ext cx="121400" cy="121426"/>
            </a:xfrm>
            <a:custGeom>
              <a:avLst/>
              <a:gdLst/>
              <a:ahLst/>
              <a:cxnLst/>
              <a:rect l="l" t="t" r="r" b="b"/>
              <a:pathLst>
                <a:path w="4856" h="4857"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32" name="Google Shape;432;p15"/>
            <p:cNvSpPr/>
            <p:nvPr/>
          </p:nvSpPr>
          <p:spPr>
            <a:xfrm>
              <a:off x="1287729" y="5204986"/>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33" name="Google Shape;433;p15"/>
            <p:cNvSpPr/>
            <p:nvPr/>
          </p:nvSpPr>
          <p:spPr>
            <a:xfrm>
              <a:off x="1438230" y="388626"/>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34" name="Google Shape;434;p15"/>
            <p:cNvSpPr/>
            <p:nvPr/>
          </p:nvSpPr>
          <p:spPr>
            <a:xfrm>
              <a:off x="1438230" y="234528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35" name="Google Shape;435;p15"/>
            <p:cNvSpPr/>
            <p:nvPr/>
          </p:nvSpPr>
          <p:spPr>
            <a:xfrm>
              <a:off x="1438230" y="2796806"/>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36" name="Google Shape;436;p15"/>
            <p:cNvSpPr/>
            <p:nvPr/>
          </p:nvSpPr>
          <p:spPr>
            <a:xfrm>
              <a:off x="1438230" y="4151409"/>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37" name="Google Shape;437;p15"/>
            <p:cNvSpPr/>
            <p:nvPr/>
          </p:nvSpPr>
          <p:spPr>
            <a:xfrm>
              <a:off x="1588755" y="388626"/>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38" name="Google Shape;438;p15"/>
            <p:cNvSpPr/>
            <p:nvPr/>
          </p:nvSpPr>
          <p:spPr>
            <a:xfrm>
              <a:off x="1588755" y="539125"/>
              <a:ext cx="121400" cy="121426"/>
            </a:xfrm>
            <a:custGeom>
              <a:avLst/>
              <a:gdLst/>
              <a:ahLst/>
              <a:cxnLst/>
              <a:rect l="l" t="t" r="r" b="b"/>
              <a:pathLst>
                <a:path w="4856" h="4857"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39" name="Google Shape;439;p15"/>
            <p:cNvSpPr/>
            <p:nvPr/>
          </p:nvSpPr>
          <p:spPr>
            <a:xfrm>
              <a:off x="1588755" y="689651"/>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40" name="Google Shape;440;p15"/>
            <p:cNvSpPr/>
            <p:nvPr/>
          </p:nvSpPr>
          <p:spPr>
            <a:xfrm>
              <a:off x="1588755" y="1141177"/>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41" name="Google Shape;441;p15"/>
            <p:cNvSpPr/>
            <p:nvPr/>
          </p:nvSpPr>
          <p:spPr>
            <a:xfrm>
              <a:off x="1588755" y="1893729"/>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42" name="Google Shape;442;p15"/>
            <p:cNvSpPr/>
            <p:nvPr/>
          </p:nvSpPr>
          <p:spPr>
            <a:xfrm>
              <a:off x="1588755" y="2044254"/>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43" name="Google Shape;443;p15"/>
            <p:cNvSpPr/>
            <p:nvPr/>
          </p:nvSpPr>
          <p:spPr>
            <a:xfrm>
              <a:off x="1588755" y="234528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44" name="Google Shape;444;p15"/>
            <p:cNvSpPr/>
            <p:nvPr/>
          </p:nvSpPr>
          <p:spPr>
            <a:xfrm>
              <a:off x="1588755" y="3097831"/>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45" name="Google Shape;445;p15"/>
            <p:cNvSpPr/>
            <p:nvPr/>
          </p:nvSpPr>
          <p:spPr>
            <a:xfrm>
              <a:off x="1588755" y="3549357"/>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46" name="Google Shape;446;p15"/>
            <p:cNvSpPr/>
            <p:nvPr/>
          </p:nvSpPr>
          <p:spPr>
            <a:xfrm>
              <a:off x="1588755" y="5355486"/>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47" name="Google Shape;447;p15"/>
            <p:cNvSpPr/>
            <p:nvPr/>
          </p:nvSpPr>
          <p:spPr>
            <a:xfrm>
              <a:off x="1739256" y="388626"/>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48" name="Google Shape;448;p15"/>
            <p:cNvSpPr/>
            <p:nvPr/>
          </p:nvSpPr>
          <p:spPr>
            <a:xfrm>
              <a:off x="1739256" y="689651"/>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49" name="Google Shape;449;p15"/>
            <p:cNvSpPr/>
            <p:nvPr/>
          </p:nvSpPr>
          <p:spPr>
            <a:xfrm>
              <a:off x="1739256" y="990677"/>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0" name="Google Shape;450;p15"/>
            <p:cNvSpPr/>
            <p:nvPr/>
          </p:nvSpPr>
          <p:spPr>
            <a:xfrm>
              <a:off x="1739256" y="1592702"/>
              <a:ext cx="121400" cy="121426"/>
            </a:xfrm>
            <a:custGeom>
              <a:avLst/>
              <a:gdLst/>
              <a:ahLst/>
              <a:cxnLst/>
              <a:rect l="l" t="t" r="r" b="b"/>
              <a:pathLst>
                <a:path w="4856"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1" name="Google Shape;451;p15"/>
            <p:cNvSpPr/>
            <p:nvPr/>
          </p:nvSpPr>
          <p:spPr>
            <a:xfrm>
              <a:off x="1739256" y="1743229"/>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2" name="Google Shape;452;p15"/>
            <p:cNvSpPr/>
            <p:nvPr/>
          </p:nvSpPr>
          <p:spPr>
            <a:xfrm>
              <a:off x="1739256" y="2044254"/>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3" name="Google Shape;453;p15"/>
            <p:cNvSpPr/>
            <p:nvPr/>
          </p:nvSpPr>
          <p:spPr>
            <a:xfrm>
              <a:off x="1739256" y="2194754"/>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4" name="Google Shape;454;p15"/>
            <p:cNvSpPr/>
            <p:nvPr/>
          </p:nvSpPr>
          <p:spPr>
            <a:xfrm>
              <a:off x="1739256" y="234528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5" name="Google Shape;455;p15"/>
            <p:cNvSpPr/>
            <p:nvPr/>
          </p:nvSpPr>
          <p:spPr>
            <a:xfrm>
              <a:off x="1739256" y="2947305"/>
              <a:ext cx="121400" cy="121426"/>
            </a:xfrm>
            <a:custGeom>
              <a:avLst/>
              <a:gdLst/>
              <a:ahLst/>
              <a:cxnLst/>
              <a:rect l="l" t="t" r="r" b="b"/>
              <a:pathLst>
                <a:path w="4856"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6" name="Google Shape;456;p15"/>
            <p:cNvSpPr/>
            <p:nvPr/>
          </p:nvSpPr>
          <p:spPr>
            <a:xfrm>
              <a:off x="1739256" y="3097831"/>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7" name="Google Shape;457;p15"/>
            <p:cNvSpPr/>
            <p:nvPr/>
          </p:nvSpPr>
          <p:spPr>
            <a:xfrm>
              <a:off x="1739256" y="3248331"/>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8" name="Google Shape;458;p15"/>
            <p:cNvSpPr/>
            <p:nvPr/>
          </p:nvSpPr>
          <p:spPr>
            <a:xfrm>
              <a:off x="1739256" y="3850383"/>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9" name="Google Shape;459;p15"/>
            <p:cNvSpPr/>
            <p:nvPr/>
          </p:nvSpPr>
          <p:spPr>
            <a:xfrm>
              <a:off x="1739256" y="4000882"/>
              <a:ext cx="121400" cy="121426"/>
            </a:xfrm>
            <a:custGeom>
              <a:avLst/>
              <a:gdLst/>
              <a:ahLst/>
              <a:cxnLst/>
              <a:rect l="l" t="t" r="r" b="b"/>
              <a:pathLst>
                <a:path w="4856"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0" name="Google Shape;460;p15"/>
            <p:cNvSpPr/>
            <p:nvPr/>
          </p:nvSpPr>
          <p:spPr>
            <a:xfrm>
              <a:off x="1739256" y="4452434"/>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1" name="Google Shape;461;p15"/>
            <p:cNvSpPr/>
            <p:nvPr/>
          </p:nvSpPr>
          <p:spPr>
            <a:xfrm>
              <a:off x="1739256" y="4602934"/>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2" name="Google Shape;462;p15"/>
            <p:cNvSpPr/>
            <p:nvPr/>
          </p:nvSpPr>
          <p:spPr>
            <a:xfrm>
              <a:off x="1739256" y="475346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3" name="Google Shape;463;p15"/>
            <p:cNvSpPr/>
            <p:nvPr/>
          </p:nvSpPr>
          <p:spPr>
            <a:xfrm>
              <a:off x="1739256" y="5054459"/>
              <a:ext cx="121400" cy="121426"/>
            </a:xfrm>
            <a:custGeom>
              <a:avLst/>
              <a:gdLst/>
              <a:ahLst/>
              <a:cxnLst/>
              <a:rect l="l" t="t" r="r" b="b"/>
              <a:pathLst>
                <a:path w="4856"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4" name="Google Shape;464;p15"/>
            <p:cNvSpPr/>
            <p:nvPr/>
          </p:nvSpPr>
          <p:spPr>
            <a:xfrm>
              <a:off x="1889756" y="539125"/>
              <a:ext cx="121426" cy="121426"/>
            </a:xfrm>
            <a:custGeom>
              <a:avLst/>
              <a:gdLst/>
              <a:ahLst/>
              <a:cxnLst/>
              <a:rect l="l" t="t" r="r" b="b"/>
              <a:pathLst>
                <a:path w="4857"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5" name="Google Shape;465;p15"/>
            <p:cNvSpPr/>
            <p:nvPr/>
          </p:nvSpPr>
          <p:spPr>
            <a:xfrm>
              <a:off x="1889756" y="689651"/>
              <a:ext cx="121426"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6" name="Google Shape;466;p15"/>
            <p:cNvSpPr/>
            <p:nvPr/>
          </p:nvSpPr>
          <p:spPr>
            <a:xfrm>
              <a:off x="1889756" y="990677"/>
              <a:ext cx="121426"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7" name="Google Shape;467;p15"/>
            <p:cNvSpPr/>
            <p:nvPr/>
          </p:nvSpPr>
          <p:spPr>
            <a:xfrm>
              <a:off x="1889756" y="1141177"/>
              <a:ext cx="121426"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8" name="Google Shape;468;p15"/>
            <p:cNvSpPr/>
            <p:nvPr/>
          </p:nvSpPr>
          <p:spPr>
            <a:xfrm>
              <a:off x="1889756" y="1291702"/>
              <a:ext cx="121426"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9" name="Google Shape;469;p15"/>
            <p:cNvSpPr/>
            <p:nvPr/>
          </p:nvSpPr>
          <p:spPr>
            <a:xfrm>
              <a:off x="1889756" y="1592702"/>
              <a:ext cx="121426" cy="121426"/>
            </a:xfrm>
            <a:custGeom>
              <a:avLst/>
              <a:gdLst/>
              <a:ahLst/>
              <a:cxnLst/>
              <a:rect l="l" t="t" r="r" b="b"/>
              <a:pathLst>
                <a:path w="4857"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0" name="Google Shape;470;p15"/>
            <p:cNvSpPr/>
            <p:nvPr/>
          </p:nvSpPr>
          <p:spPr>
            <a:xfrm>
              <a:off x="1889756" y="3248331"/>
              <a:ext cx="121426"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1" name="Google Shape;471;p15"/>
            <p:cNvSpPr/>
            <p:nvPr/>
          </p:nvSpPr>
          <p:spPr>
            <a:xfrm>
              <a:off x="1889756" y="3549357"/>
              <a:ext cx="121426"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2" name="Google Shape;472;p15"/>
            <p:cNvSpPr/>
            <p:nvPr/>
          </p:nvSpPr>
          <p:spPr>
            <a:xfrm>
              <a:off x="1889756" y="3699882"/>
              <a:ext cx="121426"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3" name="Google Shape;473;p15"/>
            <p:cNvSpPr/>
            <p:nvPr/>
          </p:nvSpPr>
          <p:spPr>
            <a:xfrm>
              <a:off x="1889756" y="5054459"/>
              <a:ext cx="121426" cy="121426"/>
            </a:xfrm>
            <a:custGeom>
              <a:avLst/>
              <a:gdLst/>
              <a:ahLst/>
              <a:cxnLst/>
              <a:rect l="l" t="t" r="r" b="b"/>
              <a:pathLst>
                <a:path w="4857"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4" name="Google Shape;474;p15"/>
            <p:cNvSpPr/>
            <p:nvPr/>
          </p:nvSpPr>
          <p:spPr>
            <a:xfrm>
              <a:off x="1889756" y="5355486"/>
              <a:ext cx="121426"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5" name="Google Shape;475;p15"/>
            <p:cNvSpPr/>
            <p:nvPr/>
          </p:nvSpPr>
          <p:spPr>
            <a:xfrm>
              <a:off x="2040282" y="23812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6" name="Google Shape;476;p15"/>
            <p:cNvSpPr/>
            <p:nvPr/>
          </p:nvSpPr>
          <p:spPr>
            <a:xfrm>
              <a:off x="2040282" y="539125"/>
              <a:ext cx="121400" cy="121426"/>
            </a:xfrm>
            <a:custGeom>
              <a:avLst/>
              <a:gdLst/>
              <a:ahLst/>
              <a:cxnLst/>
              <a:rect l="l" t="t" r="r" b="b"/>
              <a:pathLst>
                <a:path w="4856" h="4857" extrusionOk="0">
                  <a:moveTo>
                    <a:pt x="0" y="1"/>
                  </a:moveTo>
                  <a:lnTo>
                    <a:pt x="0"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7" name="Google Shape;477;p15"/>
            <p:cNvSpPr/>
            <p:nvPr/>
          </p:nvSpPr>
          <p:spPr>
            <a:xfrm>
              <a:off x="2040282" y="840151"/>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8" name="Google Shape;478;p15"/>
            <p:cNvSpPr/>
            <p:nvPr/>
          </p:nvSpPr>
          <p:spPr>
            <a:xfrm>
              <a:off x="2040282" y="990677"/>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9" name="Google Shape;479;p15"/>
            <p:cNvSpPr/>
            <p:nvPr/>
          </p:nvSpPr>
          <p:spPr>
            <a:xfrm>
              <a:off x="2040282" y="1592702"/>
              <a:ext cx="121400" cy="121426"/>
            </a:xfrm>
            <a:custGeom>
              <a:avLst/>
              <a:gdLst/>
              <a:ahLst/>
              <a:cxnLst/>
              <a:rect l="l" t="t" r="r" b="b"/>
              <a:pathLst>
                <a:path w="4856" h="4857" extrusionOk="0">
                  <a:moveTo>
                    <a:pt x="0" y="1"/>
                  </a:moveTo>
                  <a:lnTo>
                    <a:pt x="0"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0" name="Google Shape;480;p15"/>
            <p:cNvSpPr/>
            <p:nvPr/>
          </p:nvSpPr>
          <p:spPr>
            <a:xfrm>
              <a:off x="2040282" y="2194754"/>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1" name="Google Shape;481;p15"/>
            <p:cNvSpPr/>
            <p:nvPr/>
          </p:nvSpPr>
          <p:spPr>
            <a:xfrm>
              <a:off x="2040282" y="2345280"/>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2" name="Google Shape;482;p15"/>
            <p:cNvSpPr/>
            <p:nvPr/>
          </p:nvSpPr>
          <p:spPr>
            <a:xfrm>
              <a:off x="2040282" y="2495780"/>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3" name="Google Shape;483;p15"/>
            <p:cNvSpPr/>
            <p:nvPr/>
          </p:nvSpPr>
          <p:spPr>
            <a:xfrm>
              <a:off x="2040282" y="3398857"/>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4" name="Google Shape;484;p15"/>
            <p:cNvSpPr/>
            <p:nvPr/>
          </p:nvSpPr>
          <p:spPr>
            <a:xfrm>
              <a:off x="2040282" y="4151409"/>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5" name="Google Shape;485;p15"/>
            <p:cNvSpPr/>
            <p:nvPr/>
          </p:nvSpPr>
          <p:spPr>
            <a:xfrm>
              <a:off x="2040282" y="4602934"/>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6" name="Google Shape;486;p15"/>
            <p:cNvSpPr/>
            <p:nvPr/>
          </p:nvSpPr>
          <p:spPr>
            <a:xfrm>
              <a:off x="2040282" y="4753460"/>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7" name="Google Shape;487;p15"/>
            <p:cNvSpPr/>
            <p:nvPr/>
          </p:nvSpPr>
          <p:spPr>
            <a:xfrm>
              <a:off x="2040282" y="5355486"/>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8" name="Google Shape;488;p15"/>
            <p:cNvSpPr/>
            <p:nvPr/>
          </p:nvSpPr>
          <p:spPr>
            <a:xfrm>
              <a:off x="2190782" y="388626"/>
              <a:ext cx="121426"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9" name="Google Shape;489;p15"/>
            <p:cNvSpPr/>
            <p:nvPr/>
          </p:nvSpPr>
          <p:spPr>
            <a:xfrm>
              <a:off x="2190782" y="539125"/>
              <a:ext cx="121426" cy="121426"/>
            </a:xfrm>
            <a:custGeom>
              <a:avLst/>
              <a:gdLst/>
              <a:ahLst/>
              <a:cxnLst/>
              <a:rect l="l" t="t" r="r" b="b"/>
              <a:pathLst>
                <a:path w="4857"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90" name="Google Shape;490;p15"/>
            <p:cNvSpPr/>
            <p:nvPr/>
          </p:nvSpPr>
          <p:spPr>
            <a:xfrm>
              <a:off x="2190782" y="990677"/>
              <a:ext cx="121426"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91" name="Google Shape;491;p15"/>
            <p:cNvSpPr/>
            <p:nvPr/>
          </p:nvSpPr>
          <p:spPr>
            <a:xfrm>
              <a:off x="2190782" y="1442203"/>
              <a:ext cx="121426"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92" name="Google Shape;492;p15"/>
            <p:cNvSpPr/>
            <p:nvPr/>
          </p:nvSpPr>
          <p:spPr>
            <a:xfrm>
              <a:off x="2190782" y="2646279"/>
              <a:ext cx="121426" cy="121426"/>
            </a:xfrm>
            <a:custGeom>
              <a:avLst/>
              <a:gdLst/>
              <a:ahLst/>
              <a:cxnLst/>
              <a:rect l="l" t="t" r="r" b="b"/>
              <a:pathLst>
                <a:path w="4857"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93" name="Google Shape;493;p15"/>
            <p:cNvSpPr/>
            <p:nvPr/>
          </p:nvSpPr>
          <p:spPr>
            <a:xfrm>
              <a:off x="2190782" y="2947305"/>
              <a:ext cx="121426" cy="121426"/>
            </a:xfrm>
            <a:custGeom>
              <a:avLst/>
              <a:gdLst/>
              <a:ahLst/>
              <a:cxnLst/>
              <a:rect l="l" t="t" r="r" b="b"/>
              <a:pathLst>
                <a:path w="4857"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94" name="Google Shape;494;p15"/>
            <p:cNvSpPr/>
            <p:nvPr/>
          </p:nvSpPr>
          <p:spPr>
            <a:xfrm>
              <a:off x="2190782" y="3850383"/>
              <a:ext cx="121426"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95" name="Google Shape;495;p15"/>
            <p:cNvSpPr/>
            <p:nvPr/>
          </p:nvSpPr>
          <p:spPr>
            <a:xfrm>
              <a:off x="2190782" y="4301908"/>
              <a:ext cx="121426"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96" name="Google Shape;496;p15"/>
            <p:cNvSpPr/>
            <p:nvPr/>
          </p:nvSpPr>
          <p:spPr>
            <a:xfrm>
              <a:off x="2190782" y="4903959"/>
              <a:ext cx="121426"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97" name="Google Shape;497;p15"/>
            <p:cNvSpPr/>
            <p:nvPr/>
          </p:nvSpPr>
          <p:spPr>
            <a:xfrm>
              <a:off x="2341308" y="2381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98" name="Google Shape;498;p15"/>
            <p:cNvSpPr/>
            <p:nvPr/>
          </p:nvSpPr>
          <p:spPr>
            <a:xfrm>
              <a:off x="2341308" y="388626"/>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99" name="Google Shape;499;p15"/>
            <p:cNvSpPr/>
            <p:nvPr/>
          </p:nvSpPr>
          <p:spPr>
            <a:xfrm>
              <a:off x="2341308" y="840151"/>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00" name="Google Shape;500;p15"/>
            <p:cNvSpPr/>
            <p:nvPr/>
          </p:nvSpPr>
          <p:spPr>
            <a:xfrm>
              <a:off x="2341308" y="1141177"/>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01" name="Google Shape;501;p15"/>
            <p:cNvSpPr/>
            <p:nvPr/>
          </p:nvSpPr>
          <p:spPr>
            <a:xfrm>
              <a:off x="2341308" y="1893728"/>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02" name="Google Shape;502;p15"/>
            <p:cNvSpPr/>
            <p:nvPr/>
          </p:nvSpPr>
          <p:spPr>
            <a:xfrm>
              <a:off x="2341308" y="2044254"/>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03" name="Google Shape;503;p15"/>
            <p:cNvSpPr/>
            <p:nvPr/>
          </p:nvSpPr>
          <p:spPr>
            <a:xfrm>
              <a:off x="2341308" y="3699882"/>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04" name="Google Shape;504;p15"/>
            <p:cNvSpPr/>
            <p:nvPr/>
          </p:nvSpPr>
          <p:spPr>
            <a:xfrm>
              <a:off x="2341308" y="4000882"/>
              <a:ext cx="121400" cy="121426"/>
            </a:xfrm>
            <a:custGeom>
              <a:avLst/>
              <a:gdLst/>
              <a:ahLst/>
              <a:cxnLst/>
              <a:rect l="l" t="t" r="r" b="b"/>
              <a:pathLst>
                <a:path w="4856" h="4857"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05" name="Google Shape;505;p15"/>
            <p:cNvSpPr/>
            <p:nvPr/>
          </p:nvSpPr>
          <p:spPr>
            <a:xfrm>
              <a:off x="2491809" y="23812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06" name="Google Shape;506;p15"/>
            <p:cNvSpPr/>
            <p:nvPr/>
          </p:nvSpPr>
          <p:spPr>
            <a:xfrm>
              <a:off x="2491809" y="1291702"/>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07" name="Google Shape;507;p15"/>
            <p:cNvSpPr/>
            <p:nvPr/>
          </p:nvSpPr>
          <p:spPr>
            <a:xfrm>
              <a:off x="2491809" y="2194754"/>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08" name="Google Shape;508;p15"/>
            <p:cNvSpPr/>
            <p:nvPr/>
          </p:nvSpPr>
          <p:spPr>
            <a:xfrm>
              <a:off x="2491809" y="3699882"/>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09" name="Google Shape;509;p15"/>
            <p:cNvSpPr/>
            <p:nvPr/>
          </p:nvSpPr>
          <p:spPr>
            <a:xfrm>
              <a:off x="2491809" y="4903959"/>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10" name="Google Shape;510;p15"/>
            <p:cNvSpPr/>
            <p:nvPr/>
          </p:nvSpPr>
          <p:spPr>
            <a:xfrm>
              <a:off x="2642335" y="2381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11" name="Google Shape;511;p15"/>
            <p:cNvSpPr/>
            <p:nvPr/>
          </p:nvSpPr>
          <p:spPr>
            <a:xfrm>
              <a:off x="2642335" y="689651"/>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12" name="Google Shape;512;p15"/>
            <p:cNvSpPr/>
            <p:nvPr/>
          </p:nvSpPr>
          <p:spPr>
            <a:xfrm>
              <a:off x="2642335" y="2345279"/>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13" name="Google Shape;513;p15"/>
            <p:cNvSpPr/>
            <p:nvPr/>
          </p:nvSpPr>
          <p:spPr>
            <a:xfrm>
              <a:off x="2642335" y="3248331"/>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14" name="Google Shape;514;p15"/>
            <p:cNvSpPr/>
            <p:nvPr/>
          </p:nvSpPr>
          <p:spPr>
            <a:xfrm>
              <a:off x="2642336" y="3699882"/>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15" name="Google Shape;515;p15"/>
            <p:cNvSpPr/>
            <p:nvPr/>
          </p:nvSpPr>
          <p:spPr>
            <a:xfrm>
              <a:off x="2792837" y="4301908"/>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16" name="Google Shape;516;p15"/>
            <p:cNvSpPr/>
            <p:nvPr/>
          </p:nvSpPr>
          <p:spPr>
            <a:xfrm>
              <a:off x="2943337" y="1442204"/>
              <a:ext cx="121426"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17" name="Google Shape;517;p15"/>
            <p:cNvSpPr/>
            <p:nvPr/>
          </p:nvSpPr>
          <p:spPr>
            <a:xfrm>
              <a:off x="2943336" y="2646280"/>
              <a:ext cx="121426" cy="121426"/>
            </a:xfrm>
            <a:custGeom>
              <a:avLst/>
              <a:gdLst/>
              <a:ahLst/>
              <a:cxnLst/>
              <a:rect l="l" t="t" r="r" b="b"/>
              <a:pathLst>
                <a:path w="4857"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18" name="Google Shape;518;p15"/>
            <p:cNvSpPr/>
            <p:nvPr/>
          </p:nvSpPr>
          <p:spPr>
            <a:xfrm>
              <a:off x="3093861" y="5054460"/>
              <a:ext cx="121400" cy="121426"/>
            </a:xfrm>
            <a:custGeom>
              <a:avLst/>
              <a:gdLst/>
              <a:ahLst/>
              <a:cxnLst/>
              <a:rect l="l" t="t" r="r" b="b"/>
              <a:pathLst>
                <a:path w="4856" h="4857" extrusionOk="0">
                  <a:moveTo>
                    <a:pt x="0" y="1"/>
                  </a:moveTo>
                  <a:lnTo>
                    <a:pt x="0"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19" name="Google Shape;519;p15"/>
            <p:cNvSpPr/>
            <p:nvPr/>
          </p:nvSpPr>
          <p:spPr>
            <a:xfrm>
              <a:off x="3394883" y="249578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20" name="Google Shape;520;p15"/>
            <p:cNvSpPr/>
            <p:nvPr/>
          </p:nvSpPr>
          <p:spPr>
            <a:xfrm>
              <a:off x="3545375" y="49039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pic>
        <p:nvPicPr>
          <p:cNvPr id="521" name="Google Shape;521;p15"/>
          <p:cNvPicPr preferRelativeResize="0"/>
          <p:nvPr/>
        </p:nvPicPr>
        <p:blipFill rotWithShape="1">
          <a:blip r:embed="rId3">
            <a:alphaModFix/>
          </a:blip>
          <a:srcRect/>
          <a:stretch/>
        </p:blipFill>
        <p:spPr>
          <a:xfrm>
            <a:off x="689933" y="152400"/>
            <a:ext cx="1755748" cy="1284694"/>
          </a:xfrm>
          <a:prstGeom prst="rect">
            <a:avLst/>
          </a:prstGeom>
          <a:noFill/>
          <a:ln>
            <a:noFill/>
          </a:ln>
        </p:spPr>
      </p:pic>
      <p:sp>
        <p:nvSpPr>
          <p:cNvPr id="522" name="Google Shape;522;p15"/>
          <p:cNvSpPr txBox="1"/>
          <p:nvPr/>
        </p:nvSpPr>
        <p:spPr>
          <a:xfrm>
            <a:off x="1091926" y="4663781"/>
            <a:ext cx="3441708" cy="784800"/>
          </a:xfrm>
          <a:prstGeom prst="rect">
            <a:avLst/>
          </a:prstGeom>
          <a:noFill/>
          <a:ln>
            <a:noFill/>
          </a:ln>
        </p:spPr>
        <p:txBody>
          <a:bodyPr spcFirstLastPara="1" wrap="square" lIns="91425" tIns="91425" rIns="91425" bIns="91425" anchor="t" anchorCtr="0">
            <a:noAutofit/>
          </a:bodyPr>
          <a:lstStyle/>
          <a:p>
            <a:pPr marL="0" marR="0" lvl="0" indent="0" algn="l" rtl="0">
              <a:lnSpc>
                <a:spcPct val="107500"/>
              </a:lnSpc>
              <a:spcBef>
                <a:spcPts val="0"/>
              </a:spcBef>
              <a:spcAft>
                <a:spcPts val="0"/>
              </a:spcAft>
              <a:buNone/>
            </a:pPr>
            <a:r>
              <a:rPr lang="en-US" sz="800" b="0" i="0" u="none" strike="noStrike" cap="none">
                <a:solidFill>
                  <a:srgbClr val="5A99C6"/>
                </a:solidFill>
                <a:latin typeface="Calibri"/>
                <a:ea typeface="Calibri"/>
                <a:cs typeface="Calibri"/>
                <a:sym typeface="Calibri"/>
              </a:rPr>
              <a:t>This project has received funding from the European Union’s Erasmus+ </a:t>
            </a:r>
            <a:endParaRPr/>
          </a:p>
          <a:p>
            <a:pPr marL="0" marR="0" lvl="0" indent="0" algn="l" rtl="0">
              <a:lnSpc>
                <a:spcPct val="78181"/>
              </a:lnSpc>
              <a:spcBef>
                <a:spcPts val="0"/>
              </a:spcBef>
              <a:spcAft>
                <a:spcPts val="0"/>
              </a:spcAft>
              <a:buNone/>
            </a:pPr>
            <a:r>
              <a:rPr lang="en-US" sz="800" b="0" i="0" u="none" strike="noStrike" cap="none">
                <a:solidFill>
                  <a:srgbClr val="5A99C6"/>
                </a:solidFill>
                <a:latin typeface="Calibri"/>
                <a:ea typeface="Calibri"/>
                <a:cs typeface="Calibri"/>
                <a:sym typeface="Calibri"/>
              </a:rPr>
              <a:t>programme under project number 2021-1-DE02-KA220-VET-000034657</a:t>
            </a:r>
            <a:r>
              <a:rPr lang="en-US" sz="1100" b="0" i="0" u="none" strike="noStrike" cap="none">
                <a:solidFill>
                  <a:srgbClr val="5A99C6"/>
                </a:solidFill>
                <a:latin typeface="Calibri"/>
                <a:ea typeface="Calibri"/>
                <a:cs typeface="Calibri"/>
                <a:sym typeface="Calibri"/>
              </a:rPr>
              <a:t>.</a:t>
            </a:r>
            <a:endParaRPr/>
          </a:p>
        </p:txBody>
      </p:sp>
      <p:pic>
        <p:nvPicPr>
          <p:cNvPr id="523" name="Google Shape;523;p15"/>
          <p:cNvPicPr preferRelativeResize="0"/>
          <p:nvPr/>
        </p:nvPicPr>
        <p:blipFill rotWithShape="1">
          <a:blip r:embed="rId4">
            <a:alphaModFix/>
          </a:blip>
          <a:srcRect/>
          <a:stretch/>
        </p:blipFill>
        <p:spPr>
          <a:xfrm>
            <a:off x="654457" y="4663781"/>
            <a:ext cx="492892" cy="3923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0"/>
        <p:cNvGrpSpPr/>
        <p:nvPr/>
      </p:nvGrpSpPr>
      <p:grpSpPr>
        <a:xfrm>
          <a:off x="0" y="0"/>
          <a:ext cx="0" cy="0"/>
          <a:chOff x="0" y="0"/>
          <a:chExt cx="0" cy="0"/>
        </a:xfrm>
      </p:grpSpPr>
      <p:grpSp>
        <p:nvGrpSpPr>
          <p:cNvPr id="1041" name="Google Shape;1041;p17"/>
          <p:cNvGrpSpPr/>
          <p:nvPr/>
        </p:nvGrpSpPr>
        <p:grpSpPr>
          <a:xfrm rot="10800000">
            <a:off x="8705367" y="28698"/>
            <a:ext cx="410132" cy="5086302"/>
            <a:chOff x="836200" y="238125"/>
            <a:chExt cx="422425" cy="5238750"/>
          </a:xfrm>
        </p:grpSpPr>
        <p:sp>
          <p:nvSpPr>
            <p:cNvPr id="1042" name="Google Shape;1042;p17"/>
            <p:cNvSpPr/>
            <p:nvPr/>
          </p:nvSpPr>
          <p:spPr>
            <a:xfrm>
              <a:off x="836200" y="2381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43" name="Google Shape;1043;p17"/>
            <p:cNvSpPr/>
            <p:nvPr/>
          </p:nvSpPr>
          <p:spPr>
            <a:xfrm>
              <a:off x="836200" y="38862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44" name="Google Shape;1044;p17"/>
            <p:cNvSpPr/>
            <p:nvPr/>
          </p:nvSpPr>
          <p:spPr>
            <a:xfrm>
              <a:off x="836200" y="53912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45" name="Google Shape;1045;p17"/>
            <p:cNvSpPr/>
            <p:nvPr/>
          </p:nvSpPr>
          <p:spPr>
            <a:xfrm>
              <a:off x="836200" y="6896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46" name="Google Shape;1046;p17"/>
            <p:cNvSpPr/>
            <p:nvPr/>
          </p:nvSpPr>
          <p:spPr>
            <a:xfrm>
              <a:off x="836200" y="8401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47" name="Google Shape;1047;p17"/>
            <p:cNvSpPr/>
            <p:nvPr/>
          </p:nvSpPr>
          <p:spPr>
            <a:xfrm>
              <a:off x="836200" y="9906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48" name="Google Shape;1048;p17"/>
            <p:cNvSpPr/>
            <p:nvPr/>
          </p:nvSpPr>
          <p:spPr>
            <a:xfrm>
              <a:off x="836200" y="11411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49" name="Google Shape;1049;p17"/>
            <p:cNvSpPr/>
            <p:nvPr/>
          </p:nvSpPr>
          <p:spPr>
            <a:xfrm>
              <a:off x="836200" y="129170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50" name="Google Shape;1050;p17"/>
            <p:cNvSpPr/>
            <p:nvPr/>
          </p:nvSpPr>
          <p:spPr>
            <a:xfrm>
              <a:off x="836200" y="14422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51" name="Google Shape;1051;p17"/>
            <p:cNvSpPr/>
            <p:nvPr/>
          </p:nvSpPr>
          <p:spPr>
            <a:xfrm>
              <a:off x="836200" y="159270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52" name="Google Shape;1052;p17"/>
            <p:cNvSpPr/>
            <p:nvPr/>
          </p:nvSpPr>
          <p:spPr>
            <a:xfrm>
              <a:off x="836200" y="174322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53" name="Google Shape;1053;p17"/>
            <p:cNvSpPr/>
            <p:nvPr/>
          </p:nvSpPr>
          <p:spPr>
            <a:xfrm>
              <a:off x="836200" y="18937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54" name="Google Shape;1054;p17"/>
            <p:cNvSpPr/>
            <p:nvPr/>
          </p:nvSpPr>
          <p:spPr>
            <a:xfrm>
              <a:off x="836200" y="20442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55" name="Google Shape;1055;p17"/>
            <p:cNvSpPr/>
            <p:nvPr/>
          </p:nvSpPr>
          <p:spPr>
            <a:xfrm>
              <a:off x="836200" y="21947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56" name="Google Shape;1056;p17"/>
            <p:cNvSpPr/>
            <p:nvPr/>
          </p:nvSpPr>
          <p:spPr>
            <a:xfrm>
              <a:off x="836200" y="23452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57" name="Google Shape;1057;p17"/>
            <p:cNvSpPr/>
            <p:nvPr/>
          </p:nvSpPr>
          <p:spPr>
            <a:xfrm>
              <a:off x="836200" y="24957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58" name="Google Shape;1058;p17"/>
            <p:cNvSpPr/>
            <p:nvPr/>
          </p:nvSpPr>
          <p:spPr>
            <a:xfrm>
              <a:off x="836200" y="264627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59" name="Google Shape;1059;p17"/>
            <p:cNvSpPr/>
            <p:nvPr/>
          </p:nvSpPr>
          <p:spPr>
            <a:xfrm>
              <a:off x="836200" y="27968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60" name="Google Shape;1060;p17"/>
            <p:cNvSpPr/>
            <p:nvPr/>
          </p:nvSpPr>
          <p:spPr>
            <a:xfrm>
              <a:off x="836200" y="294730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61" name="Google Shape;1061;p17"/>
            <p:cNvSpPr/>
            <p:nvPr/>
          </p:nvSpPr>
          <p:spPr>
            <a:xfrm>
              <a:off x="836200" y="30978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62" name="Google Shape;1062;p17"/>
            <p:cNvSpPr/>
            <p:nvPr/>
          </p:nvSpPr>
          <p:spPr>
            <a:xfrm>
              <a:off x="836200" y="32483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63" name="Google Shape;1063;p17"/>
            <p:cNvSpPr/>
            <p:nvPr/>
          </p:nvSpPr>
          <p:spPr>
            <a:xfrm>
              <a:off x="836200" y="33988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64" name="Google Shape;1064;p17"/>
            <p:cNvSpPr/>
            <p:nvPr/>
          </p:nvSpPr>
          <p:spPr>
            <a:xfrm>
              <a:off x="836200" y="35493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65" name="Google Shape;1065;p17"/>
            <p:cNvSpPr/>
            <p:nvPr/>
          </p:nvSpPr>
          <p:spPr>
            <a:xfrm>
              <a:off x="836200" y="36998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66" name="Google Shape;1066;p17"/>
            <p:cNvSpPr/>
            <p:nvPr/>
          </p:nvSpPr>
          <p:spPr>
            <a:xfrm>
              <a:off x="836200" y="385037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67" name="Google Shape;1067;p17"/>
            <p:cNvSpPr/>
            <p:nvPr/>
          </p:nvSpPr>
          <p:spPr>
            <a:xfrm>
              <a:off x="836200" y="400087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68" name="Google Shape;1068;p17"/>
            <p:cNvSpPr/>
            <p:nvPr/>
          </p:nvSpPr>
          <p:spPr>
            <a:xfrm>
              <a:off x="836200" y="41514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69" name="Google Shape;1069;p17"/>
            <p:cNvSpPr/>
            <p:nvPr/>
          </p:nvSpPr>
          <p:spPr>
            <a:xfrm>
              <a:off x="836200" y="430190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70" name="Google Shape;1070;p17"/>
            <p:cNvSpPr/>
            <p:nvPr/>
          </p:nvSpPr>
          <p:spPr>
            <a:xfrm>
              <a:off x="836200" y="44524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71" name="Google Shape;1071;p17"/>
            <p:cNvSpPr/>
            <p:nvPr/>
          </p:nvSpPr>
          <p:spPr>
            <a:xfrm>
              <a:off x="836200" y="46029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72" name="Google Shape;1072;p17"/>
            <p:cNvSpPr/>
            <p:nvPr/>
          </p:nvSpPr>
          <p:spPr>
            <a:xfrm>
              <a:off x="836200" y="47534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73" name="Google Shape;1073;p17"/>
            <p:cNvSpPr/>
            <p:nvPr/>
          </p:nvSpPr>
          <p:spPr>
            <a:xfrm>
              <a:off x="836200" y="49039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74" name="Google Shape;1074;p17"/>
            <p:cNvSpPr/>
            <p:nvPr/>
          </p:nvSpPr>
          <p:spPr>
            <a:xfrm>
              <a:off x="836200" y="505445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75" name="Google Shape;1075;p17"/>
            <p:cNvSpPr/>
            <p:nvPr/>
          </p:nvSpPr>
          <p:spPr>
            <a:xfrm>
              <a:off x="836200" y="520497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76" name="Google Shape;1076;p17"/>
            <p:cNvSpPr/>
            <p:nvPr/>
          </p:nvSpPr>
          <p:spPr>
            <a:xfrm>
              <a:off x="836200" y="53554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77" name="Google Shape;1077;p17"/>
            <p:cNvSpPr/>
            <p:nvPr/>
          </p:nvSpPr>
          <p:spPr>
            <a:xfrm>
              <a:off x="986700" y="388625"/>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78" name="Google Shape;1078;p17"/>
            <p:cNvSpPr/>
            <p:nvPr/>
          </p:nvSpPr>
          <p:spPr>
            <a:xfrm>
              <a:off x="986700" y="539125"/>
              <a:ext cx="121400" cy="121425"/>
            </a:xfrm>
            <a:custGeom>
              <a:avLst/>
              <a:gdLst/>
              <a:ahLst/>
              <a:cxnLst/>
              <a:rect l="l" t="t" r="r" b="b"/>
              <a:pathLst>
                <a:path w="4856" h="4857"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79" name="Google Shape;1079;p17"/>
            <p:cNvSpPr/>
            <p:nvPr/>
          </p:nvSpPr>
          <p:spPr>
            <a:xfrm>
              <a:off x="986700" y="840150"/>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80" name="Google Shape;1080;p17"/>
            <p:cNvSpPr/>
            <p:nvPr/>
          </p:nvSpPr>
          <p:spPr>
            <a:xfrm>
              <a:off x="986700" y="114117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81" name="Google Shape;1081;p17"/>
            <p:cNvSpPr/>
            <p:nvPr/>
          </p:nvSpPr>
          <p:spPr>
            <a:xfrm>
              <a:off x="986700" y="1291700"/>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82" name="Google Shape;1082;p17"/>
            <p:cNvSpPr/>
            <p:nvPr/>
          </p:nvSpPr>
          <p:spPr>
            <a:xfrm>
              <a:off x="986700" y="1743225"/>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83" name="Google Shape;1083;p17"/>
            <p:cNvSpPr/>
            <p:nvPr/>
          </p:nvSpPr>
          <p:spPr>
            <a:xfrm>
              <a:off x="986700" y="189372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84" name="Google Shape;1084;p17"/>
            <p:cNvSpPr/>
            <p:nvPr/>
          </p:nvSpPr>
          <p:spPr>
            <a:xfrm>
              <a:off x="986700" y="2194750"/>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85" name="Google Shape;1085;p17"/>
            <p:cNvSpPr/>
            <p:nvPr/>
          </p:nvSpPr>
          <p:spPr>
            <a:xfrm>
              <a:off x="986700" y="234527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86" name="Google Shape;1086;p17"/>
            <p:cNvSpPr/>
            <p:nvPr/>
          </p:nvSpPr>
          <p:spPr>
            <a:xfrm>
              <a:off x="986700" y="249577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87" name="Google Shape;1087;p17"/>
            <p:cNvSpPr/>
            <p:nvPr/>
          </p:nvSpPr>
          <p:spPr>
            <a:xfrm>
              <a:off x="986700" y="2796800"/>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88" name="Google Shape;1088;p17"/>
            <p:cNvSpPr/>
            <p:nvPr/>
          </p:nvSpPr>
          <p:spPr>
            <a:xfrm>
              <a:off x="986700" y="2947300"/>
              <a:ext cx="121400" cy="121425"/>
            </a:xfrm>
            <a:custGeom>
              <a:avLst/>
              <a:gdLst/>
              <a:ahLst/>
              <a:cxnLst/>
              <a:rect l="l" t="t" r="r" b="b"/>
              <a:pathLst>
                <a:path w="4856" h="4857"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89" name="Google Shape;1089;p17"/>
            <p:cNvSpPr/>
            <p:nvPr/>
          </p:nvSpPr>
          <p:spPr>
            <a:xfrm>
              <a:off x="986700" y="309782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90" name="Google Shape;1090;p17"/>
            <p:cNvSpPr/>
            <p:nvPr/>
          </p:nvSpPr>
          <p:spPr>
            <a:xfrm>
              <a:off x="986700" y="3549350"/>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91" name="Google Shape;1091;p17"/>
            <p:cNvSpPr/>
            <p:nvPr/>
          </p:nvSpPr>
          <p:spPr>
            <a:xfrm>
              <a:off x="986700" y="369987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92" name="Google Shape;1092;p17"/>
            <p:cNvSpPr/>
            <p:nvPr/>
          </p:nvSpPr>
          <p:spPr>
            <a:xfrm>
              <a:off x="986700" y="3850375"/>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93" name="Google Shape;1093;p17"/>
            <p:cNvSpPr/>
            <p:nvPr/>
          </p:nvSpPr>
          <p:spPr>
            <a:xfrm>
              <a:off x="986700" y="4151400"/>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94" name="Google Shape;1094;p17"/>
            <p:cNvSpPr/>
            <p:nvPr/>
          </p:nvSpPr>
          <p:spPr>
            <a:xfrm>
              <a:off x="986700" y="4301900"/>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95" name="Google Shape;1095;p17"/>
            <p:cNvSpPr/>
            <p:nvPr/>
          </p:nvSpPr>
          <p:spPr>
            <a:xfrm>
              <a:off x="986700" y="445242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96" name="Google Shape;1096;p17"/>
            <p:cNvSpPr/>
            <p:nvPr/>
          </p:nvSpPr>
          <p:spPr>
            <a:xfrm>
              <a:off x="986700" y="460292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97" name="Google Shape;1097;p17"/>
            <p:cNvSpPr/>
            <p:nvPr/>
          </p:nvSpPr>
          <p:spPr>
            <a:xfrm>
              <a:off x="986700" y="4903950"/>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98" name="Google Shape;1098;p17"/>
            <p:cNvSpPr/>
            <p:nvPr/>
          </p:nvSpPr>
          <p:spPr>
            <a:xfrm>
              <a:off x="986700" y="5054450"/>
              <a:ext cx="121400" cy="121425"/>
            </a:xfrm>
            <a:custGeom>
              <a:avLst/>
              <a:gdLst/>
              <a:ahLst/>
              <a:cxnLst/>
              <a:rect l="l" t="t" r="r" b="b"/>
              <a:pathLst>
                <a:path w="4856" h="4857"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99" name="Google Shape;1099;p17"/>
            <p:cNvSpPr/>
            <p:nvPr/>
          </p:nvSpPr>
          <p:spPr>
            <a:xfrm>
              <a:off x="986700" y="535547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00" name="Google Shape;1100;p17"/>
            <p:cNvSpPr/>
            <p:nvPr/>
          </p:nvSpPr>
          <p:spPr>
            <a:xfrm>
              <a:off x="1137200" y="23812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01" name="Google Shape;1101;p17"/>
            <p:cNvSpPr/>
            <p:nvPr/>
          </p:nvSpPr>
          <p:spPr>
            <a:xfrm>
              <a:off x="1137200" y="539125"/>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02" name="Google Shape;1102;p17"/>
            <p:cNvSpPr/>
            <p:nvPr/>
          </p:nvSpPr>
          <p:spPr>
            <a:xfrm>
              <a:off x="1137200" y="99067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03" name="Google Shape;1103;p17"/>
            <p:cNvSpPr/>
            <p:nvPr/>
          </p:nvSpPr>
          <p:spPr>
            <a:xfrm>
              <a:off x="1137200" y="114117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04" name="Google Shape;1104;p17"/>
            <p:cNvSpPr/>
            <p:nvPr/>
          </p:nvSpPr>
          <p:spPr>
            <a:xfrm>
              <a:off x="1137200" y="1442200"/>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05" name="Google Shape;1105;p17"/>
            <p:cNvSpPr/>
            <p:nvPr/>
          </p:nvSpPr>
          <p:spPr>
            <a:xfrm>
              <a:off x="1137200" y="1592700"/>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06" name="Google Shape;1106;p17"/>
            <p:cNvSpPr/>
            <p:nvPr/>
          </p:nvSpPr>
          <p:spPr>
            <a:xfrm>
              <a:off x="1137200" y="219475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07" name="Google Shape;1107;p17"/>
            <p:cNvSpPr/>
            <p:nvPr/>
          </p:nvSpPr>
          <p:spPr>
            <a:xfrm>
              <a:off x="1137200" y="234527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08" name="Google Shape;1108;p17"/>
            <p:cNvSpPr/>
            <p:nvPr/>
          </p:nvSpPr>
          <p:spPr>
            <a:xfrm>
              <a:off x="1137200" y="249577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09" name="Google Shape;1109;p17"/>
            <p:cNvSpPr/>
            <p:nvPr/>
          </p:nvSpPr>
          <p:spPr>
            <a:xfrm>
              <a:off x="1137200" y="2646275"/>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10" name="Google Shape;1110;p17"/>
            <p:cNvSpPr/>
            <p:nvPr/>
          </p:nvSpPr>
          <p:spPr>
            <a:xfrm>
              <a:off x="1137200" y="2947300"/>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11" name="Google Shape;1111;p17"/>
            <p:cNvSpPr/>
            <p:nvPr/>
          </p:nvSpPr>
          <p:spPr>
            <a:xfrm>
              <a:off x="1137200" y="324832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12" name="Google Shape;1112;p17"/>
            <p:cNvSpPr/>
            <p:nvPr/>
          </p:nvSpPr>
          <p:spPr>
            <a:xfrm>
              <a:off x="1137200" y="33988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13" name="Google Shape;1113;p17"/>
            <p:cNvSpPr/>
            <p:nvPr/>
          </p:nvSpPr>
          <p:spPr>
            <a:xfrm>
              <a:off x="1137200" y="369987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14" name="Google Shape;1114;p17"/>
            <p:cNvSpPr/>
            <p:nvPr/>
          </p:nvSpPr>
          <p:spPr>
            <a:xfrm>
              <a:off x="1137200" y="385037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15" name="Google Shape;1115;p17"/>
            <p:cNvSpPr/>
            <p:nvPr/>
          </p:nvSpPr>
          <p:spPr>
            <a:xfrm>
              <a:off x="1137200" y="4000875"/>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16" name="Google Shape;1116;p17"/>
            <p:cNvSpPr/>
            <p:nvPr/>
          </p:nvSpPr>
          <p:spPr>
            <a:xfrm>
              <a:off x="1137200" y="4151400"/>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17" name="Google Shape;1117;p17"/>
            <p:cNvSpPr/>
            <p:nvPr/>
          </p:nvSpPr>
          <p:spPr>
            <a:xfrm>
              <a:off x="1137200" y="460292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18" name="Google Shape;1118;p17"/>
            <p:cNvSpPr/>
            <p:nvPr/>
          </p:nvSpPr>
          <p:spPr>
            <a:xfrm>
              <a:off x="1137200" y="47534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19" name="Google Shape;1119;p17"/>
            <p:cNvSpPr/>
            <p:nvPr/>
          </p:nvSpPr>
          <p:spPr>
            <a:xfrm>
              <a:off x="1137200" y="5054450"/>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20" name="Google Shape;1120;p17"/>
            <p:cNvSpPr/>
            <p:nvPr/>
          </p:nvSpPr>
          <p:spPr>
            <a:xfrm>
              <a:off x="1137200" y="520497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21" name="Google Shape;1121;p17"/>
            <p:cNvSpPr/>
            <p:nvPr/>
          </p:nvSpPr>
          <p:spPr>
            <a:xfrm>
              <a:off x="1137200" y="535547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1122" name="Google Shape;1122;p17"/>
          <p:cNvGrpSpPr/>
          <p:nvPr/>
        </p:nvGrpSpPr>
        <p:grpSpPr>
          <a:xfrm rot="10800000">
            <a:off x="6659535" y="28698"/>
            <a:ext cx="2309844" cy="5086302"/>
            <a:chOff x="986700" y="238125"/>
            <a:chExt cx="2379075" cy="5238750"/>
          </a:xfrm>
        </p:grpSpPr>
        <p:sp>
          <p:nvSpPr>
            <p:cNvPr id="1123" name="Google Shape;1123;p17"/>
            <p:cNvSpPr/>
            <p:nvPr/>
          </p:nvSpPr>
          <p:spPr>
            <a:xfrm>
              <a:off x="986700" y="23812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24" name="Google Shape;1124;p17"/>
            <p:cNvSpPr/>
            <p:nvPr/>
          </p:nvSpPr>
          <p:spPr>
            <a:xfrm>
              <a:off x="986700" y="689650"/>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25" name="Google Shape;1125;p17"/>
            <p:cNvSpPr/>
            <p:nvPr/>
          </p:nvSpPr>
          <p:spPr>
            <a:xfrm>
              <a:off x="986700" y="99067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26" name="Google Shape;1126;p17"/>
            <p:cNvSpPr/>
            <p:nvPr/>
          </p:nvSpPr>
          <p:spPr>
            <a:xfrm>
              <a:off x="986700" y="1442200"/>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27" name="Google Shape;1127;p17"/>
            <p:cNvSpPr/>
            <p:nvPr/>
          </p:nvSpPr>
          <p:spPr>
            <a:xfrm>
              <a:off x="986700" y="1592700"/>
              <a:ext cx="121400" cy="121425"/>
            </a:xfrm>
            <a:custGeom>
              <a:avLst/>
              <a:gdLst/>
              <a:ahLst/>
              <a:cxnLst/>
              <a:rect l="l" t="t" r="r" b="b"/>
              <a:pathLst>
                <a:path w="4856" h="4857" extrusionOk="0">
                  <a:moveTo>
                    <a:pt x="0" y="1"/>
                  </a:moveTo>
                  <a:lnTo>
                    <a:pt x="0"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28" name="Google Shape;1128;p17"/>
            <p:cNvSpPr/>
            <p:nvPr/>
          </p:nvSpPr>
          <p:spPr>
            <a:xfrm>
              <a:off x="986700" y="2044250"/>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29" name="Google Shape;1129;p17"/>
            <p:cNvSpPr/>
            <p:nvPr/>
          </p:nvSpPr>
          <p:spPr>
            <a:xfrm>
              <a:off x="986700" y="2646275"/>
              <a:ext cx="121400" cy="121425"/>
            </a:xfrm>
            <a:custGeom>
              <a:avLst/>
              <a:gdLst/>
              <a:ahLst/>
              <a:cxnLst/>
              <a:rect l="l" t="t" r="r" b="b"/>
              <a:pathLst>
                <a:path w="4856" h="4857" extrusionOk="0">
                  <a:moveTo>
                    <a:pt x="0" y="1"/>
                  </a:moveTo>
                  <a:lnTo>
                    <a:pt x="0"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30" name="Google Shape;1130;p17"/>
            <p:cNvSpPr/>
            <p:nvPr/>
          </p:nvSpPr>
          <p:spPr>
            <a:xfrm>
              <a:off x="986700" y="324832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31" name="Google Shape;1131;p17"/>
            <p:cNvSpPr/>
            <p:nvPr/>
          </p:nvSpPr>
          <p:spPr>
            <a:xfrm>
              <a:off x="986700" y="3398850"/>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32" name="Google Shape;1132;p17"/>
            <p:cNvSpPr/>
            <p:nvPr/>
          </p:nvSpPr>
          <p:spPr>
            <a:xfrm>
              <a:off x="986700" y="4000875"/>
              <a:ext cx="121400" cy="121425"/>
            </a:xfrm>
            <a:custGeom>
              <a:avLst/>
              <a:gdLst/>
              <a:ahLst/>
              <a:cxnLst/>
              <a:rect l="l" t="t" r="r" b="b"/>
              <a:pathLst>
                <a:path w="4856" h="4857" extrusionOk="0">
                  <a:moveTo>
                    <a:pt x="0" y="1"/>
                  </a:moveTo>
                  <a:lnTo>
                    <a:pt x="0"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33" name="Google Shape;1133;p17"/>
            <p:cNvSpPr/>
            <p:nvPr/>
          </p:nvSpPr>
          <p:spPr>
            <a:xfrm>
              <a:off x="986700" y="4753450"/>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34" name="Google Shape;1134;p17"/>
            <p:cNvSpPr/>
            <p:nvPr/>
          </p:nvSpPr>
          <p:spPr>
            <a:xfrm>
              <a:off x="986700" y="5204975"/>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35" name="Google Shape;1135;p17"/>
            <p:cNvSpPr/>
            <p:nvPr/>
          </p:nvSpPr>
          <p:spPr>
            <a:xfrm>
              <a:off x="1137200" y="38862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36" name="Google Shape;1136;p17"/>
            <p:cNvSpPr/>
            <p:nvPr/>
          </p:nvSpPr>
          <p:spPr>
            <a:xfrm>
              <a:off x="1137200" y="6896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37" name="Google Shape;1137;p17"/>
            <p:cNvSpPr/>
            <p:nvPr/>
          </p:nvSpPr>
          <p:spPr>
            <a:xfrm>
              <a:off x="1137200" y="84015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38" name="Google Shape;1138;p17"/>
            <p:cNvSpPr/>
            <p:nvPr/>
          </p:nvSpPr>
          <p:spPr>
            <a:xfrm>
              <a:off x="1137200" y="129170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39" name="Google Shape;1139;p17"/>
            <p:cNvSpPr/>
            <p:nvPr/>
          </p:nvSpPr>
          <p:spPr>
            <a:xfrm>
              <a:off x="1137200" y="174322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40" name="Google Shape;1140;p17"/>
            <p:cNvSpPr/>
            <p:nvPr/>
          </p:nvSpPr>
          <p:spPr>
            <a:xfrm>
              <a:off x="1137200" y="189372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41" name="Google Shape;1141;p17"/>
            <p:cNvSpPr/>
            <p:nvPr/>
          </p:nvSpPr>
          <p:spPr>
            <a:xfrm>
              <a:off x="1137200" y="20442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42" name="Google Shape;1142;p17"/>
            <p:cNvSpPr/>
            <p:nvPr/>
          </p:nvSpPr>
          <p:spPr>
            <a:xfrm>
              <a:off x="1137200" y="2796800"/>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43" name="Google Shape;1143;p17"/>
            <p:cNvSpPr/>
            <p:nvPr/>
          </p:nvSpPr>
          <p:spPr>
            <a:xfrm>
              <a:off x="1137200" y="309782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44" name="Google Shape;1144;p17"/>
            <p:cNvSpPr/>
            <p:nvPr/>
          </p:nvSpPr>
          <p:spPr>
            <a:xfrm>
              <a:off x="1137200" y="354935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45" name="Google Shape;1145;p17"/>
            <p:cNvSpPr/>
            <p:nvPr/>
          </p:nvSpPr>
          <p:spPr>
            <a:xfrm>
              <a:off x="1137200" y="430190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46" name="Google Shape;1146;p17"/>
            <p:cNvSpPr/>
            <p:nvPr/>
          </p:nvSpPr>
          <p:spPr>
            <a:xfrm>
              <a:off x="1137200" y="445242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47" name="Google Shape;1147;p17"/>
            <p:cNvSpPr/>
            <p:nvPr/>
          </p:nvSpPr>
          <p:spPr>
            <a:xfrm>
              <a:off x="1137200" y="490395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48" name="Google Shape;1148;p17"/>
            <p:cNvSpPr/>
            <p:nvPr/>
          </p:nvSpPr>
          <p:spPr>
            <a:xfrm>
              <a:off x="1287725" y="2381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49" name="Google Shape;1149;p17"/>
            <p:cNvSpPr/>
            <p:nvPr/>
          </p:nvSpPr>
          <p:spPr>
            <a:xfrm>
              <a:off x="1287725" y="53912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50" name="Google Shape;1150;p17"/>
            <p:cNvSpPr/>
            <p:nvPr/>
          </p:nvSpPr>
          <p:spPr>
            <a:xfrm>
              <a:off x="1287725" y="9906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51" name="Google Shape;1151;p17"/>
            <p:cNvSpPr/>
            <p:nvPr/>
          </p:nvSpPr>
          <p:spPr>
            <a:xfrm>
              <a:off x="1287725" y="11411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52" name="Google Shape;1152;p17"/>
            <p:cNvSpPr/>
            <p:nvPr/>
          </p:nvSpPr>
          <p:spPr>
            <a:xfrm>
              <a:off x="1287725" y="14422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53" name="Google Shape;1153;p17"/>
            <p:cNvSpPr/>
            <p:nvPr/>
          </p:nvSpPr>
          <p:spPr>
            <a:xfrm>
              <a:off x="1287725" y="159270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54" name="Google Shape;1154;p17"/>
            <p:cNvSpPr/>
            <p:nvPr/>
          </p:nvSpPr>
          <p:spPr>
            <a:xfrm>
              <a:off x="1287725" y="21947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55" name="Google Shape;1155;p17"/>
            <p:cNvSpPr/>
            <p:nvPr/>
          </p:nvSpPr>
          <p:spPr>
            <a:xfrm>
              <a:off x="1287725" y="23452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56" name="Google Shape;1156;p17"/>
            <p:cNvSpPr/>
            <p:nvPr/>
          </p:nvSpPr>
          <p:spPr>
            <a:xfrm>
              <a:off x="1287725" y="264627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57" name="Google Shape;1157;p17"/>
            <p:cNvSpPr/>
            <p:nvPr/>
          </p:nvSpPr>
          <p:spPr>
            <a:xfrm>
              <a:off x="1287725" y="27968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58" name="Google Shape;1158;p17"/>
            <p:cNvSpPr/>
            <p:nvPr/>
          </p:nvSpPr>
          <p:spPr>
            <a:xfrm>
              <a:off x="1287725" y="30978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59" name="Google Shape;1159;p17"/>
            <p:cNvSpPr/>
            <p:nvPr/>
          </p:nvSpPr>
          <p:spPr>
            <a:xfrm>
              <a:off x="1287725" y="32483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60" name="Google Shape;1160;p17"/>
            <p:cNvSpPr/>
            <p:nvPr/>
          </p:nvSpPr>
          <p:spPr>
            <a:xfrm>
              <a:off x="1287725" y="33988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61" name="Google Shape;1161;p17"/>
            <p:cNvSpPr/>
            <p:nvPr/>
          </p:nvSpPr>
          <p:spPr>
            <a:xfrm>
              <a:off x="1287725" y="35493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62" name="Google Shape;1162;p17"/>
            <p:cNvSpPr/>
            <p:nvPr/>
          </p:nvSpPr>
          <p:spPr>
            <a:xfrm>
              <a:off x="1287725" y="400087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63" name="Google Shape;1163;p17"/>
            <p:cNvSpPr/>
            <p:nvPr/>
          </p:nvSpPr>
          <p:spPr>
            <a:xfrm>
              <a:off x="1287725" y="41514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64" name="Google Shape;1164;p17"/>
            <p:cNvSpPr/>
            <p:nvPr/>
          </p:nvSpPr>
          <p:spPr>
            <a:xfrm>
              <a:off x="1287725" y="430190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65" name="Google Shape;1165;p17"/>
            <p:cNvSpPr/>
            <p:nvPr/>
          </p:nvSpPr>
          <p:spPr>
            <a:xfrm>
              <a:off x="1287725" y="46029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66" name="Google Shape;1166;p17"/>
            <p:cNvSpPr/>
            <p:nvPr/>
          </p:nvSpPr>
          <p:spPr>
            <a:xfrm>
              <a:off x="1287725" y="49039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67" name="Google Shape;1167;p17"/>
            <p:cNvSpPr/>
            <p:nvPr/>
          </p:nvSpPr>
          <p:spPr>
            <a:xfrm>
              <a:off x="1287725" y="53554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68" name="Google Shape;1168;p17"/>
            <p:cNvSpPr/>
            <p:nvPr/>
          </p:nvSpPr>
          <p:spPr>
            <a:xfrm>
              <a:off x="1438225" y="23812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69" name="Google Shape;1169;p17"/>
            <p:cNvSpPr/>
            <p:nvPr/>
          </p:nvSpPr>
          <p:spPr>
            <a:xfrm>
              <a:off x="1438225" y="539125"/>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70" name="Google Shape;1170;p17"/>
            <p:cNvSpPr/>
            <p:nvPr/>
          </p:nvSpPr>
          <p:spPr>
            <a:xfrm>
              <a:off x="1438225" y="68965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71" name="Google Shape;1171;p17"/>
            <p:cNvSpPr/>
            <p:nvPr/>
          </p:nvSpPr>
          <p:spPr>
            <a:xfrm>
              <a:off x="1438225" y="8401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72" name="Google Shape;1172;p17"/>
            <p:cNvSpPr/>
            <p:nvPr/>
          </p:nvSpPr>
          <p:spPr>
            <a:xfrm>
              <a:off x="1438225" y="99067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73" name="Google Shape;1173;p17"/>
            <p:cNvSpPr/>
            <p:nvPr/>
          </p:nvSpPr>
          <p:spPr>
            <a:xfrm>
              <a:off x="1438225" y="114117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74" name="Google Shape;1174;p17"/>
            <p:cNvSpPr/>
            <p:nvPr/>
          </p:nvSpPr>
          <p:spPr>
            <a:xfrm>
              <a:off x="1438225" y="129170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75" name="Google Shape;1175;p17"/>
            <p:cNvSpPr/>
            <p:nvPr/>
          </p:nvSpPr>
          <p:spPr>
            <a:xfrm>
              <a:off x="1438225" y="1442200"/>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76" name="Google Shape;1176;p17"/>
            <p:cNvSpPr/>
            <p:nvPr/>
          </p:nvSpPr>
          <p:spPr>
            <a:xfrm>
              <a:off x="1438225" y="1592700"/>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77" name="Google Shape;1177;p17"/>
            <p:cNvSpPr/>
            <p:nvPr/>
          </p:nvSpPr>
          <p:spPr>
            <a:xfrm>
              <a:off x="1438225" y="1743225"/>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78" name="Google Shape;1178;p17"/>
            <p:cNvSpPr/>
            <p:nvPr/>
          </p:nvSpPr>
          <p:spPr>
            <a:xfrm>
              <a:off x="1438225" y="189372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79" name="Google Shape;1179;p17"/>
            <p:cNvSpPr/>
            <p:nvPr/>
          </p:nvSpPr>
          <p:spPr>
            <a:xfrm>
              <a:off x="1438225" y="204425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80" name="Google Shape;1180;p17"/>
            <p:cNvSpPr/>
            <p:nvPr/>
          </p:nvSpPr>
          <p:spPr>
            <a:xfrm>
              <a:off x="1438225" y="21947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81" name="Google Shape;1181;p17"/>
            <p:cNvSpPr/>
            <p:nvPr/>
          </p:nvSpPr>
          <p:spPr>
            <a:xfrm>
              <a:off x="1438225" y="249577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82" name="Google Shape;1182;p17"/>
            <p:cNvSpPr/>
            <p:nvPr/>
          </p:nvSpPr>
          <p:spPr>
            <a:xfrm>
              <a:off x="1438225" y="2646275"/>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83" name="Google Shape;1183;p17"/>
            <p:cNvSpPr/>
            <p:nvPr/>
          </p:nvSpPr>
          <p:spPr>
            <a:xfrm>
              <a:off x="1438225" y="2947300"/>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84" name="Google Shape;1184;p17"/>
            <p:cNvSpPr/>
            <p:nvPr/>
          </p:nvSpPr>
          <p:spPr>
            <a:xfrm>
              <a:off x="1438225" y="309782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85" name="Google Shape;1185;p17"/>
            <p:cNvSpPr/>
            <p:nvPr/>
          </p:nvSpPr>
          <p:spPr>
            <a:xfrm>
              <a:off x="1438225" y="324832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86" name="Google Shape;1186;p17"/>
            <p:cNvSpPr/>
            <p:nvPr/>
          </p:nvSpPr>
          <p:spPr>
            <a:xfrm>
              <a:off x="1438225" y="339885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87" name="Google Shape;1187;p17"/>
            <p:cNvSpPr/>
            <p:nvPr/>
          </p:nvSpPr>
          <p:spPr>
            <a:xfrm>
              <a:off x="1438225" y="35493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88" name="Google Shape;1188;p17"/>
            <p:cNvSpPr/>
            <p:nvPr/>
          </p:nvSpPr>
          <p:spPr>
            <a:xfrm>
              <a:off x="1438225" y="369987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89" name="Google Shape;1189;p17"/>
            <p:cNvSpPr/>
            <p:nvPr/>
          </p:nvSpPr>
          <p:spPr>
            <a:xfrm>
              <a:off x="1438225" y="3850375"/>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90" name="Google Shape;1190;p17"/>
            <p:cNvSpPr/>
            <p:nvPr/>
          </p:nvSpPr>
          <p:spPr>
            <a:xfrm>
              <a:off x="1438225" y="4000875"/>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91" name="Google Shape;1191;p17"/>
            <p:cNvSpPr/>
            <p:nvPr/>
          </p:nvSpPr>
          <p:spPr>
            <a:xfrm>
              <a:off x="1438225" y="430190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92" name="Google Shape;1192;p17"/>
            <p:cNvSpPr/>
            <p:nvPr/>
          </p:nvSpPr>
          <p:spPr>
            <a:xfrm>
              <a:off x="1438225" y="445242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93" name="Google Shape;1193;p17"/>
            <p:cNvSpPr/>
            <p:nvPr/>
          </p:nvSpPr>
          <p:spPr>
            <a:xfrm>
              <a:off x="1438225" y="460292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94" name="Google Shape;1194;p17"/>
            <p:cNvSpPr/>
            <p:nvPr/>
          </p:nvSpPr>
          <p:spPr>
            <a:xfrm>
              <a:off x="1438225" y="475345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95" name="Google Shape;1195;p17"/>
            <p:cNvSpPr/>
            <p:nvPr/>
          </p:nvSpPr>
          <p:spPr>
            <a:xfrm>
              <a:off x="1438225" y="49039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96" name="Google Shape;1196;p17"/>
            <p:cNvSpPr/>
            <p:nvPr/>
          </p:nvSpPr>
          <p:spPr>
            <a:xfrm>
              <a:off x="1438225" y="5054450"/>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97" name="Google Shape;1197;p17"/>
            <p:cNvSpPr/>
            <p:nvPr/>
          </p:nvSpPr>
          <p:spPr>
            <a:xfrm>
              <a:off x="1438225" y="5204975"/>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98" name="Google Shape;1198;p17"/>
            <p:cNvSpPr/>
            <p:nvPr/>
          </p:nvSpPr>
          <p:spPr>
            <a:xfrm>
              <a:off x="1438225" y="535547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99" name="Google Shape;1199;p17"/>
            <p:cNvSpPr/>
            <p:nvPr/>
          </p:nvSpPr>
          <p:spPr>
            <a:xfrm>
              <a:off x="1588750" y="2381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00" name="Google Shape;1200;p17"/>
            <p:cNvSpPr/>
            <p:nvPr/>
          </p:nvSpPr>
          <p:spPr>
            <a:xfrm>
              <a:off x="1588750" y="8401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01" name="Google Shape;1201;p17"/>
            <p:cNvSpPr/>
            <p:nvPr/>
          </p:nvSpPr>
          <p:spPr>
            <a:xfrm>
              <a:off x="1588750" y="9906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02" name="Google Shape;1202;p17"/>
            <p:cNvSpPr/>
            <p:nvPr/>
          </p:nvSpPr>
          <p:spPr>
            <a:xfrm>
              <a:off x="1588750" y="14422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03" name="Google Shape;1203;p17"/>
            <p:cNvSpPr/>
            <p:nvPr/>
          </p:nvSpPr>
          <p:spPr>
            <a:xfrm>
              <a:off x="1588750" y="174322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04" name="Google Shape;1204;p17"/>
            <p:cNvSpPr/>
            <p:nvPr/>
          </p:nvSpPr>
          <p:spPr>
            <a:xfrm>
              <a:off x="1588750" y="21947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05" name="Google Shape;1205;p17"/>
            <p:cNvSpPr/>
            <p:nvPr/>
          </p:nvSpPr>
          <p:spPr>
            <a:xfrm>
              <a:off x="1588750" y="24957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06" name="Google Shape;1206;p17"/>
            <p:cNvSpPr/>
            <p:nvPr/>
          </p:nvSpPr>
          <p:spPr>
            <a:xfrm>
              <a:off x="1588750" y="27968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07" name="Google Shape;1207;p17"/>
            <p:cNvSpPr/>
            <p:nvPr/>
          </p:nvSpPr>
          <p:spPr>
            <a:xfrm>
              <a:off x="1588750" y="294730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08" name="Google Shape;1208;p17"/>
            <p:cNvSpPr/>
            <p:nvPr/>
          </p:nvSpPr>
          <p:spPr>
            <a:xfrm>
              <a:off x="1588750" y="32483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09" name="Google Shape;1209;p17"/>
            <p:cNvSpPr/>
            <p:nvPr/>
          </p:nvSpPr>
          <p:spPr>
            <a:xfrm>
              <a:off x="1588750" y="33988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10" name="Google Shape;1210;p17"/>
            <p:cNvSpPr/>
            <p:nvPr/>
          </p:nvSpPr>
          <p:spPr>
            <a:xfrm>
              <a:off x="1588750" y="36998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11" name="Google Shape;1211;p17"/>
            <p:cNvSpPr/>
            <p:nvPr/>
          </p:nvSpPr>
          <p:spPr>
            <a:xfrm>
              <a:off x="1588750" y="385037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12" name="Google Shape;1212;p17"/>
            <p:cNvSpPr/>
            <p:nvPr/>
          </p:nvSpPr>
          <p:spPr>
            <a:xfrm>
              <a:off x="1588750" y="41514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13" name="Google Shape;1213;p17"/>
            <p:cNvSpPr/>
            <p:nvPr/>
          </p:nvSpPr>
          <p:spPr>
            <a:xfrm>
              <a:off x="1588750" y="430190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14" name="Google Shape;1214;p17"/>
            <p:cNvSpPr/>
            <p:nvPr/>
          </p:nvSpPr>
          <p:spPr>
            <a:xfrm>
              <a:off x="1588750" y="44524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15" name="Google Shape;1215;p17"/>
            <p:cNvSpPr/>
            <p:nvPr/>
          </p:nvSpPr>
          <p:spPr>
            <a:xfrm>
              <a:off x="1588750" y="46029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16" name="Google Shape;1216;p17"/>
            <p:cNvSpPr/>
            <p:nvPr/>
          </p:nvSpPr>
          <p:spPr>
            <a:xfrm>
              <a:off x="1588750" y="49039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17" name="Google Shape;1217;p17"/>
            <p:cNvSpPr/>
            <p:nvPr/>
          </p:nvSpPr>
          <p:spPr>
            <a:xfrm>
              <a:off x="1588750" y="520497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18" name="Google Shape;1218;p17"/>
            <p:cNvSpPr/>
            <p:nvPr/>
          </p:nvSpPr>
          <p:spPr>
            <a:xfrm>
              <a:off x="1739250" y="23812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19" name="Google Shape;1219;p17"/>
            <p:cNvSpPr/>
            <p:nvPr/>
          </p:nvSpPr>
          <p:spPr>
            <a:xfrm>
              <a:off x="1739250" y="8401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20" name="Google Shape;1220;p17"/>
            <p:cNvSpPr/>
            <p:nvPr/>
          </p:nvSpPr>
          <p:spPr>
            <a:xfrm>
              <a:off x="1739250" y="114117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21" name="Google Shape;1221;p17"/>
            <p:cNvSpPr/>
            <p:nvPr/>
          </p:nvSpPr>
          <p:spPr>
            <a:xfrm>
              <a:off x="1739250" y="1442200"/>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22" name="Google Shape;1222;p17"/>
            <p:cNvSpPr/>
            <p:nvPr/>
          </p:nvSpPr>
          <p:spPr>
            <a:xfrm>
              <a:off x="1739250" y="189372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23" name="Google Shape;1223;p17"/>
            <p:cNvSpPr/>
            <p:nvPr/>
          </p:nvSpPr>
          <p:spPr>
            <a:xfrm>
              <a:off x="1739250" y="249577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24" name="Google Shape;1224;p17"/>
            <p:cNvSpPr/>
            <p:nvPr/>
          </p:nvSpPr>
          <p:spPr>
            <a:xfrm>
              <a:off x="1739250" y="2646275"/>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25" name="Google Shape;1225;p17"/>
            <p:cNvSpPr/>
            <p:nvPr/>
          </p:nvSpPr>
          <p:spPr>
            <a:xfrm>
              <a:off x="1739250" y="369987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26" name="Google Shape;1226;p17"/>
            <p:cNvSpPr/>
            <p:nvPr/>
          </p:nvSpPr>
          <p:spPr>
            <a:xfrm>
              <a:off x="1739250" y="4151400"/>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27" name="Google Shape;1227;p17"/>
            <p:cNvSpPr/>
            <p:nvPr/>
          </p:nvSpPr>
          <p:spPr>
            <a:xfrm>
              <a:off x="1739250" y="49039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28" name="Google Shape;1228;p17"/>
            <p:cNvSpPr/>
            <p:nvPr/>
          </p:nvSpPr>
          <p:spPr>
            <a:xfrm>
              <a:off x="1739250" y="535547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29" name="Google Shape;1229;p17"/>
            <p:cNvSpPr/>
            <p:nvPr/>
          </p:nvSpPr>
          <p:spPr>
            <a:xfrm>
              <a:off x="1889750" y="38862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30" name="Google Shape;1230;p17"/>
            <p:cNvSpPr/>
            <p:nvPr/>
          </p:nvSpPr>
          <p:spPr>
            <a:xfrm>
              <a:off x="1889750" y="84015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31" name="Google Shape;1231;p17"/>
            <p:cNvSpPr/>
            <p:nvPr/>
          </p:nvSpPr>
          <p:spPr>
            <a:xfrm>
              <a:off x="1889750" y="33988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32" name="Google Shape;1232;p17"/>
            <p:cNvSpPr/>
            <p:nvPr/>
          </p:nvSpPr>
          <p:spPr>
            <a:xfrm>
              <a:off x="1889750" y="460292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33" name="Google Shape;1233;p17"/>
            <p:cNvSpPr/>
            <p:nvPr/>
          </p:nvSpPr>
          <p:spPr>
            <a:xfrm>
              <a:off x="1889750" y="520497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34" name="Google Shape;1234;p17"/>
            <p:cNvSpPr/>
            <p:nvPr/>
          </p:nvSpPr>
          <p:spPr>
            <a:xfrm>
              <a:off x="2040275" y="689650"/>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35" name="Google Shape;1235;p17"/>
            <p:cNvSpPr/>
            <p:nvPr/>
          </p:nvSpPr>
          <p:spPr>
            <a:xfrm>
              <a:off x="2040275" y="189372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36" name="Google Shape;1236;p17"/>
            <p:cNvSpPr/>
            <p:nvPr/>
          </p:nvSpPr>
          <p:spPr>
            <a:xfrm>
              <a:off x="2040275" y="2796800"/>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37" name="Google Shape;1237;p17"/>
            <p:cNvSpPr/>
            <p:nvPr/>
          </p:nvSpPr>
          <p:spPr>
            <a:xfrm>
              <a:off x="2190775" y="5054450"/>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38" name="Google Shape;1238;p17"/>
            <p:cNvSpPr/>
            <p:nvPr/>
          </p:nvSpPr>
          <p:spPr>
            <a:xfrm>
              <a:off x="2341300" y="47534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39" name="Google Shape;1239;p17"/>
            <p:cNvSpPr/>
            <p:nvPr/>
          </p:nvSpPr>
          <p:spPr>
            <a:xfrm>
              <a:off x="2642325" y="264627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40" name="Google Shape;1240;p17"/>
            <p:cNvSpPr/>
            <p:nvPr/>
          </p:nvSpPr>
          <p:spPr>
            <a:xfrm>
              <a:off x="2642325" y="520497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41" name="Google Shape;1241;p17"/>
            <p:cNvSpPr/>
            <p:nvPr/>
          </p:nvSpPr>
          <p:spPr>
            <a:xfrm>
              <a:off x="3244350" y="99067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1242" name="Google Shape;1242;p17"/>
          <p:cNvGrpSpPr/>
          <p:nvPr/>
        </p:nvGrpSpPr>
        <p:grpSpPr>
          <a:xfrm rot="10800000">
            <a:off x="6367294" y="28698"/>
            <a:ext cx="2017554" cy="5086302"/>
            <a:chOff x="1588750" y="238125"/>
            <a:chExt cx="2078025" cy="5238750"/>
          </a:xfrm>
        </p:grpSpPr>
        <p:sp>
          <p:nvSpPr>
            <p:cNvPr id="1243" name="Google Shape;1243;p17"/>
            <p:cNvSpPr/>
            <p:nvPr/>
          </p:nvSpPr>
          <p:spPr>
            <a:xfrm>
              <a:off x="1588750" y="129170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44" name="Google Shape;1244;p17"/>
            <p:cNvSpPr/>
            <p:nvPr/>
          </p:nvSpPr>
          <p:spPr>
            <a:xfrm>
              <a:off x="1588750" y="159270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45" name="Google Shape;1245;p17"/>
            <p:cNvSpPr/>
            <p:nvPr/>
          </p:nvSpPr>
          <p:spPr>
            <a:xfrm>
              <a:off x="1588750" y="264627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46" name="Google Shape;1246;p17"/>
            <p:cNvSpPr/>
            <p:nvPr/>
          </p:nvSpPr>
          <p:spPr>
            <a:xfrm>
              <a:off x="1588750" y="400087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47" name="Google Shape;1247;p17"/>
            <p:cNvSpPr/>
            <p:nvPr/>
          </p:nvSpPr>
          <p:spPr>
            <a:xfrm>
              <a:off x="1588750" y="47534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48" name="Google Shape;1248;p17"/>
            <p:cNvSpPr/>
            <p:nvPr/>
          </p:nvSpPr>
          <p:spPr>
            <a:xfrm>
              <a:off x="1588750" y="505445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49" name="Google Shape;1249;p17"/>
            <p:cNvSpPr/>
            <p:nvPr/>
          </p:nvSpPr>
          <p:spPr>
            <a:xfrm>
              <a:off x="1739250" y="539125"/>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50" name="Google Shape;1250;p17"/>
            <p:cNvSpPr/>
            <p:nvPr/>
          </p:nvSpPr>
          <p:spPr>
            <a:xfrm>
              <a:off x="1739250" y="129170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51" name="Google Shape;1251;p17"/>
            <p:cNvSpPr/>
            <p:nvPr/>
          </p:nvSpPr>
          <p:spPr>
            <a:xfrm>
              <a:off x="1739250" y="2796800"/>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52" name="Google Shape;1252;p17"/>
            <p:cNvSpPr/>
            <p:nvPr/>
          </p:nvSpPr>
          <p:spPr>
            <a:xfrm>
              <a:off x="1739250" y="339885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53" name="Google Shape;1253;p17"/>
            <p:cNvSpPr/>
            <p:nvPr/>
          </p:nvSpPr>
          <p:spPr>
            <a:xfrm>
              <a:off x="1739250" y="35493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54" name="Google Shape;1254;p17"/>
            <p:cNvSpPr/>
            <p:nvPr/>
          </p:nvSpPr>
          <p:spPr>
            <a:xfrm>
              <a:off x="1739250" y="430190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55" name="Google Shape;1255;p17"/>
            <p:cNvSpPr/>
            <p:nvPr/>
          </p:nvSpPr>
          <p:spPr>
            <a:xfrm>
              <a:off x="1739250" y="5204975"/>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56" name="Google Shape;1256;p17"/>
            <p:cNvSpPr/>
            <p:nvPr/>
          </p:nvSpPr>
          <p:spPr>
            <a:xfrm>
              <a:off x="1889750" y="23812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57" name="Google Shape;1257;p17"/>
            <p:cNvSpPr/>
            <p:nvPr/>
          </p:nvSpPr>
          <p:spPr>
            <a:xfrm>
              <a:off x="1889750" y="1442200"/>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58" name="Google Shape;1258;p17"/>
            <p:cNvSpPr/>
            <p:nvPr/>
          </p:nvSpPr>
          <p:spPr>
            <a:xfrm>
              <a:off x="1889750" y="174322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59" name="Google Shape;1259;p17"/>
            <p:cNvSpPr/>
            <p:nvPr/>
          </p:nvSpPr>
          <p:spPr>
            <a:xfrm>
              <a:off x="1889750" y="189372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60" name="Google Shape;1260;p17"/>
            <p:cNvSpPr/>
            <p:nvPr/>
          </p:nvSpPr>
          <p:spPr>
            <a:xfrm>
              <a:off x="1889750" y="20442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61" name="Google Shape;1261;p17"/>
            <p:cNvSpPr/>
            <p:nvPr/>
          </p:nvSpPr>
          <p:spPr>
            <a:xfrm>
              <a:off x="1889750" y="219475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62" name="Google Shape;1262;p17"/>
            <p:cNvSpPr/>
            <p:nvPr/>
          </p:nvSpPr>
          <p:spPr>
            <a:xfrm>
              <a:off x="1889750" y="234527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63" name="Google Shape;1263;p17"/>
            <p:cNvSpPr/>
            <p:nvPr/>
          </p:nvSpPr>
          <p:spPr>
            <a:xfrm>
              <a:off x="1889750" y="249577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64" name="Google Shape;1264;p17"/>
            <p:cNvSpPr/>
            <p:nvPr/>
          </p:nvSpPr>
          <p:spPr>
            <a:xfrm>
              <a:off x="1889750" y="2646275"/>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65" name="Google Shape;1265;p17"/>
            <p:cNvSpPr/>
            <p:nvPr/>
          </p:nvSpPr>
          <p:spPr>
            <a:xfrm>
              <a:off x="1889750" y="2796800"/>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66" name="Google Shape;1266;p17"/>
            <p:cNvSpPr/>
            <p:nvPr/>
          </p:nvSpPr>
          <p:spPr>
            <a:xfrm>
              <a:off x="1889750" y="2947300"/>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67" name="Google Shape;1267;p17"/>
            <p:cNvSpPr/>
            <p:nvPr/>
          </p:nvSpPr>
          <p:spPr>
            <a:xfrm>
              <a:off x="1889750" y="309782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68" name="Google Shape;1268;p17"/>
            <p:cNvSpPr/>
            <p:nvPr/>
          </p:nvSpPr>
          <p:spPr>
            <a:xfrm>
              <a:off x="1889750" y="385037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69" name="Google Shape;1269;p17"/>
            <p:cNvSpPr/>
            <p:nvPr/>
          </p:nvSpPr>
          <p:spPr>
            <a:xfrm>
              <a:off x="1889750" y="4000875"/>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70" name="Google Shape;1270;p17"/>
            <p:cNvSpPr/>
            <p:nvPr/>
          </p:nvSpPr>
          <p:spPr>
            <a:xfrm>
              <a:off x="1889750" y="4151400"/>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71" name="Google Shape;1271;p17"/>
            <p:cNvSpPr/>
            <p:nvPr/>
          </p:nvSpPr>
          <p:spPr>
            <a:xfrm>
              <a:off x="1889750" y="430190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72" name="Google Shape;1272;p17"/>
            <p:cNvSpPr/>
            <p:nvPr/>
          </p:nvSpPr>
          <p:spPr>
            <a:xfrm>
              <a:off x="1889750" y="445242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73" name="Google Shape;1273;p17"/>
            <p:cNvSpPr/>
            <p:nvPr/>
          </p:nvSpPr>
          <p:spPr>
            <a:xfrm>
              <a:off x="1889750" y="47534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74" name="Google Shape;1274;p17"/>
            <p:cNvSpPr/>
            <p:nvPr/>
          </p:nvSpPr>
          <p:spPr>
            <a:xfrm>
              <a:off x="1889750" y="490395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75" name="Google Shape;1275;p17"/>
            <p:cNvSpPr/>
            <p:nvPr/>
          </p:nvSpPr>
          <p:spPr>
            <a:xfrm>
              <a:off x="2040275" y="388625"/>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76" name="Google Shape;1276;p17"/>
            <p:cNvSpPr/>
            <p:nvPr/>
          </p:nvSpPr>
          <p:spPr>
            <a:xfrm>
              <a:off x="2040275" y="114117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77" name="Google Shape;1277;p17"/>
            <p:cNvSpPr/>
            <p:nvPr/>
          </p:nvSpPr>
          <p:spPr>
            <a:xfrm>
              <a:off x="2040275" y="1291700"/>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78" name="Google Shape;1278;p17"/>
            <p:cNvSpPr/>
            <p:nvPr/>
          </p:nvSpPr>
          <p:spPr>
            <a:xfrm>
              <a:off x="2040275" y="1442200"/>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79" name="Google Shape;1279;p17"/>
            <p:cNvSpPr/>
            <p:nvPr/>
          </p:nvSpPr>
          <p:spPr>
            <a:xfrm>
              <a:off x="2040275" y="1743225"/>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80" name="Google Shape;1280;p17"/>
            <p:cNvSpPr/>
            <p:nvPr/>
          </p:nvSpPr>
          <p:spPr>
            <a:xfrm>
              <a:off x="2040275" y="2044250"/>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81" name="Google Shape;1281;p17"/>
            <p:cNvSpPr/>
            <p:nvPr/>
          </p:nvSpPr>
          <p:spPr>
            <a:xfrm>
              <a:off x="2040275" y="2646275"/>
              <a:ext cx="121400" cy="121425"/>
            </a:xfrm>
            <a:custGeom>
              <a:avLst/>
              <a:gdLst/>
              <a:ahLst/>
              <a:cxnLst/>
              <a:rect l="l" t="t" r="r" b="b"/>
              <a:pathLst>
                <a:path w="4856" h="4857"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82" name="Google Shape;1282;p17"/>
            <p:cNvSpPr/>
            <p:nvPr/>
          </p:nvSpPr>
          <p:spPr>
            <a:xfrm>
              <a:off x="2040275" y="2947300"/>
              <a:ext cx="121400" cy="121425"/>
            </a:xfrm>
            <a:custGeom>
              <a:avLst/>
              <a:gdLst/>
              <a:ahLst/>
              <a:cxnLst/>
              <a:rect l="l" t="t" r="r" b="b"/>
              <a:pathLst>
                <a:path w="4856" h="4857"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83" name="Google Shape;1283;p17"/>
            <p:cNvSpPr/>
            <p:nvPr/>
          </p:nvSpPr>
          <p:spPr>
            <a:xfrm>
              <a:off x="2040275" y="309782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84" name="Google Shape;1284;p17"/>
            <p:cNvSpPr/>
            <p:nvPr/>
          </p:nvSpPr>
          <p:spPr>
            <a:xfrm>
              <a:off x="2040275" y="324832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85" name="Google Shape;1285;p17"/>
            <p:cNvSpPr/>
            <p:nvPr/>
          </p:nvSpPr>
          <p:spPr>
            <a:xfrm>
              <a:off x="2040275" y="3549350"/>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86" name="Google Shape;1286;p17"/>
            <p:cNvSpPr/>
            <p:nvPr/>
          </p:nvSpPr>
          <p:spPr>
            <a:xfrm>
              <a:off x="2040275" y="369987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87" name="Google Shape;1287;p17"/>
            <p:cNvSpPr/>
            <p:nvPr/>
          </p:nvSpPr>
          <p:spPr>
            <a:xfrm>
              <a:off x="2040275" y="3850375"/>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88" name="Google Shape;1288;p17"/>
            <p:cNvSpPr/>
            <p:nvPr/>
          </p:nvSpPr>
          <p:spPr>
            <a:xfrm>
              <a:off x="2040275" y="4000875"/>
              <a:ext cx="121400" cy="121425"/>
            </a:xfrm>
            <a:custGeom>
              <a:avLst/>
              <a:gdLst/>
              <a:ahLst/>
              <a:cxnLst/>
              <a:rect l="l" t="t" r="r" b="b"/>
              <a:pathLst>
                <a:path w="4856" h="4857"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89" name="Google Shape;1289;p17"/>
            <p:cNvSpPr/>
            <p:nvPr/>
          </p:nvSpPr>
          <p:spPr>
            <a:xfrm>
              <a:off x="2040275" y="4301900"/>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90" name="Google Shape;1290;p17"/>
            <p:cNvSpPr/>
            <p:nvPr/>
          </p:nvSpPr>
          <p:spPr>
            <a:xfrm>
              <a:off x="2040275" y="445242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91" name="Google Shape;1291;p17"/>
            <p:cNvSpPr/>
            <p:nvPr/>
          </p:nvSpPr>
          <p:spPr>
            <a:xfrm>
              <a:off x="2040275" y="4903950"/>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92" name="Google Shape;1292;p17"/>
            <p:cNvSpPr/>
            <p:nvPr/>
          </p:nvSpPr>
          <p:spPr>
            <a:xfrm>
              <a:off x="2040275" y="5054450"/>
              <a:ext cx="121400" cy="121425"/>
            </a:xfrm>
            <a:custGeom>
              <a:avLst/>
              <a:gdLst/>
              <a:ahLst/>
              <a:cxnLst/>
              <a:rect l="l" t="t" r="r" b="b"/>
              <a:pathLst>
                <a:path w="4856" h="4857"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93" name="Google Shape;1293;p17"/>
            <p:cNvSpPr/>
            <p:nvPr/>
          </p:nvSpPr>
          <p:spPr>
            <a:xfrm>
              <a:off x="2040275" y="5204975"/>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94" name="Google Shape;1294;p17"/>
            <p:cNvSpPr/>
            <p:nvPr/>
          </p:nvSpPr>
          <p:spPr>
            <a:xfrm>
              <a:off x="2190775" y="23812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95" name="Google Shape;1295;p17"/>
            <p:cNvSpPr/>
            <p:nvPr/>
          </p:nvSpPr>
          <p:spPr>
            <a:xfrm>
              <a:off x="2190775" y="6896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96" name="Google Shape;1296;p17"/>
            <p:cNvSpPr/>
            <p:nvPr/>
          </p:nvSpPr>
          <p:spPr>
            <a:xfrm>
              <a:off x="2190775" y="84015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97" name="Google Shape;1297;p17"/>
            <p:cNvSpPr/>
            <p:nvPr/>
          </p:nvSpPr>
          <p:spPr>
            <a:xfrm>
              <a:off x="2190775" y="114117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98" name="Google Shape;1298;p17"/>
            <p:cNvSpPr/>
            <p:nvPr/>
          </p:nvSpPr>
          <p:spPr>
            <a:xfrm>
              <a:off x="2190775" y="129170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99" name="Google Shape;1299;p17"/>
            <p:cNvSpPr/>
            <p:nvPr/>
          </p:nvSpPr>
          <p:spPr>
            <a:xfrm>
              <a:off x="2190775" y="1592700"/>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00" name="Google Shape;1300;p17"/>
            <p:cNvSpPr/>
            <p:nvPr/>
          </p:nvSpPr>
          <p:spPr>
            <a:xfrm>
              <a:off x="2190775" y="174322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01" name="Google Shape;1301;p17"/>
            <p:cNvSpPr/>
            <p:nvPr/>
          </p:nvSpPr>
          <p:spPr>
            <a:xfrm>
              <a:off x="2190775" y="189372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02" name="Google Shape;1302;p17"/>
            <p:cNvSpPr/>
            <p:nvPr/>
          </p:nvSpPr>
          <p:spPr>
            <a:xfrm>
              <a:off x="2190775" y="20442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03" name="Google Shape;1303;p17"/>
            <p:cNvSpPr/>
            <p:nvPr/>
          </p:nvSpPr>
          <p:spPr>
            <a:xfrm>
              <a:off x="2190775" y="219475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04" name="Google Shape;1304;p17"/>
            <p:cNvSpPr/>
            <p:nvPr/>
          </p:nvSpPr>
          <p:spPr>
            <a:xfrm>
              <a:off x="2190775" y="234527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05" name="Google Shape;1305;p17"/>
            <p:cNvSpPr/>
            <p:nvPr/>
          </p:nvSpPr>
          <p:spPr>
            <a:xfrm>
              <a:off x="2190775" y="249577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06" name="Google Shape;1306;p17"/>
            <p:cNvSpPr/>
            <p:nvPr/>
          </p:nvSpPr>
          <p:spPr>
            <a:xfrm>
              <a:off x="2190775" y="2796800"/>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07" name="Google Shape;1307;p17"/>
            <p:cNvSpPr/>
            <p:nvPr/>
          </p:nvSpPr>
          <p:spPr>
            <a:xfrm>
              <a:off x="2190775" y="309782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08" name="Google Shape;1308;p17"/>
            <p:cNvSpPr/>
            <p:nvPr/>
          </p:nvSpPr>
          <p:spPr>
            <a:xfrm>
              <a:off x="2190775" y="324832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09" name="Google Shape;1309;p17"/>
            <p:cNvSpPr/>
            <p:nvPr/>
          </p:nvSpPr>
          <p:spPr>
            <a:xfrm>
              <a:off x="2190775" y="33988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10" name="Google Shape;1310;p17"/>
            <p:cNvSpPr/>
            <p:nvPr/>
          </p:nvSpPr>
          <p:spPr>
            <a:xfrm>
              <a:off x="2190775" y="354935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11" name="Google Shape;1311;p17"/>
            <p:cNvSpPr/>
            <p:nvPr/>
          </p:nvSpPr>
          <p:spPr>
            <a:xfrm>
              <a:off x="2190775" y="369987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12" name="Google Shape;1312;p17"/>
            <p:cNvSpPr/>
            <p:nvPr/>
          </p:nvSpPr>
          <p:spPr>
            <a:xfrm>
              <a:off x="2190775" y="4000875"/>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13" name="Google Shape;1313;p17"/>
            <p:cNvSpPr/>
            <p:nvPr/>
          </p:nvSpPr>
          <p:spPr>
            <a:xfrm>
              <a:off x="2190775" y="4151400"/>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14" name="Google Shape;1314;p17"/>
            <p:cNvSpPr/>
            <p:nvPr/>
          </p:nvSpPr>
          <p:spPr>
            <a:xfrm>
              <a:off x="2190775" y="445242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15" name="Google Shape;1315;p17"/>
            <p:cNvSpPr/>
            <p:nvPr/>
          </p:nvSpPr>
          <p:spPr>
            <a:xfrm>
              <a:off x="2190775" y="460292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16" name="Google Shape;1316;p17"/>
            <p:cNvSpPr/>
            <p:nvPr/>
          </p:nvSpPr>
          <p:spPr>
            <a:xfrm>
              <a:off x="2190775" y="47534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17" name="Google Shape;1317;p17"/>
            <p:cNvSpPr/>
            <p:nvPr/>
          </p:nvSpPr>
          <p:spPr>
            <a:xfrm>
              <a:off x="2190775" y="520497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18" name="Google Shape;1318;p17"/>
            <p:cNvSpPr/>
            <p:nvPr/>
          </p:nvSpPr>
          <p:spPr>
            <a:xfrm>
              <a:off x="2190775" y="535547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19" name="Google Shape;1319;p17"/>
            <p:cNvSpPr/>
            <p:nvPr/>
          </p:nvSpPr>
          <p:spPr>
            <a:xfrm>
              <a:off x="2341300" y="53912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20" name="Google Shape;1320;p17"/>
            <p:cNvSpPr/>
            <p:nvPr/>
          </p:nvSpPr>
          <p:spPr>
            <a:xfrm>
              <a:off x="2341300" y="6896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21" name="Google Shape;1321;p17"/>
            <p:cNvSpPr/>
            <p:nvPr/>
          </p:nvSpPr>
          <p:spPr>
            <a:xfrm>
              <a:off x="2341300" y="9906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22" name="Google Shape;1322;p17"/>
            <p:cNvSpPr/>
            <p:nvPr/>
          </p:nvSpPr>
          <p:spPr>
            <a:xfrm>
              <a:off x="2341300" y="129170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23" name="Google Shape;1323;p17"/>
            <p:cNvSpPr/>
            <p:nvPr/>
          </p:nvSpPr>
          <p:spPr>
            <a:xfrm>
              <a:off x="2341300" y="14422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24" name="Google Shape;1324;p17"/>
            <p:cNvSpPr/>
            <p:nvPr/>
          </p:nvSpPr>
          <p:spPr>
            <a:xfrm>
              <a:off x="2341300" y="159270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25" name="Google Shape;1325;p17"/>
            <p:cNvSpPr/>
            <p:nvPr/>
          </p:nvSpPr>
          <p:spPr>
            <a:xfrm>
              <a:off x="2341300" y="174322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26" name="Google Shape;1326;p17"/>
            <p:cNvSpPr/>
            <p:nvPr/>
          </p:nvSpPr>
          <p:spPr>
            <a:xfrm>
              <a:off x="2341300" y="21947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27" name="Google Shape;1327;p17"/>
            <p:cNvSpPr/>
            <p:nvPr/>
          </p:nvSpPr>
          <p:spPr>
            <a:xfrm>
              <a:off x="2341300" y="23452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28" name="Google Shape;1328;p17"/>
            <p:cNvSpPr/>
            <p:nvPr/>
          </p:nvSpPr>
          <p:spPr>
            <a:xfrm>
              <a:off x="2341300" y="24957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29" name="Google Shape;1329;p17"/>
            <p:cNvSpPr/>
            <p:nvPr/>
          </p:nvSpPr>
          <p:spPr>
            <a:xfrm>
              <a:off x="2341300" y="264627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30" name="Google Shape;1330;p17"/>
            <p:cNvSpPr/>
            <p:nvPr/>
          </p:nvSpPr>
          <p:spPr>
            <a:xfrm>
              <a:off x="2341300" y="27968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31" name="Google Shape;1331;p17"/>
            <p:cNvSpPr/>
            <p:nvPr/>
          </p:nvSpPr>
          <p:spPr>
            <a:xfrm>
              <a:off x="2341300" y="294730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32" name="Google Shape;1332;p17"/>
            <p:cNvSpPr/>
            <p:nvPr/>
          </p:nvSpPr>
          <p:spPr>
            <a:xfrm>
              <a:off x="2341300" y="30978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33" name="Google Shape;1333;p17"/>
            <p:cNvSpPr/>
            <p:nvPr/>
          </p:nvSpPr>
          <p:spPr>
            <a:xfrm>
              <a:off x="2341300" y="32483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34" name="Google Shape;1334;p17"/>
            <p:cNvSpPr/>
            <p:nvPr/>
          </p:nvSpPr>
          <p:spPr>
            <a:xfrm>
              <a:off x="2341300" y="33988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35" name="Google Shape;1335;p17"/>
            <p:cNvSpPr/>
            <p:nvPr/>
          </p:nvSpPr>
          <p:spPr>
            <a:xfrm>
              <a:off x="2341300" y="35493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36" name="Google Shape;1336;p17"/>
            <p:cNvSpPr/>
            <p:nvPr/>
          </p:nvSpPr>
          <p:spPr>
            <a:xfrm>
              <a:off x="2341300" y="385037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37" name="Google Shape;1337;p17"/>
            <p:cNvSpPr/>
            <p:nvPr/>
          </p:nvSpPr>
          <p:spPr>
            <a:xfrm>
              <a:off x="2341300" y="41514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38" name="Google Shape;1338;p17"/>
            <p:cNvSpPr/>
            <p:nvPr/>
          </p:nvSpPr>
          <p:spPr>
            <a:xfrm>
              <a:off x="2341300" y="430190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39" name="Google Shape;1339;p17"/>
            <p:cNvSpPr/>
            <p:nvPr/>
          </p:nvSpPr>
          <p:spPr>
            <a:xfrm>
              <a:off x="2341300" y="44524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40" name="Google Shape;1340;p17"/>
            <p:cNvSpPr/>
            <p:nvPr/>
          </p:nvSpPr>
          <p:spPr>
            <a:xfrm>
              <a:off x="2341300" y="46029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41" name="Google Shape;1341;p17"/>
            <p:cNvSpPr/>
            <p:nvPr/>
          </p:nvSpPr>
          <p:spPr>
            <a:xfrm>
              <a:off x="2341300" y="49039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42" name="Google Shape;1342;p17"/>
            <p:cNvSpPr/>
            <p:nvPr/>
          </p:nvSpPr>
          <p:spPr>
            <a:xfrm>
              <a:off x="2341300" y="505445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43" name="Google Shape;1343;p17"/>
            <p:cNvSpPr/>
            <p:nvPr/>
          </p:nvSpPr>
          <p:spPr>
            <a:xfrm>
              <a:off x="2341300" y="520497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44" name="Google Shape;1344;p17"/>
            <p:cNvSpPr/>
            <p:nvPr/>
          </p:nvSpPr>
          <p:spPr>
            <a:xfrm>
              <a:off x="2341300" y="53554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45" name="Google Shape;1345;p17"/>
            <p:cNvSpPr/>
            <p:nvPr/>
          </p:nvSpPr>
          <p:spPr>
            <a:xfrm>
              <a:off x="2491800" y="388625"/>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46" name="Google Shape;1346;p17"/>
            <p:cNvSpPr/>
            <p:nvPr/>
          </p:nvSpPr>
          <p:spPr>
            <a:xfrm>
              <a:off x="2491800" y="68965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47" name="Google Shape;1347;p17"/>
            <p:cNvSpPr/>
            <p:nvPr/>
          </p:nvSpPr>
          <p:spPr>
            <a:xfrm>
              <a:off x="2491800" y="8401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48" name="Google Shape;1348;p17"/>
            <p:cNvSpPr/>
            <p:nvPr/>
          </p:nvSpPr>
          <p:spPr>
            <a:xfrm>
              <a:off x="2491800" y="99067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49" name="Google Shape;1349;p17"/>
            <p:cNvSpPr/>
            <p:nvPr/>
          </p:nvSpPr>
          <p:spPr>
            <a:xfrm>
              <a:off x="2491800" y="114117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50" name="Google Shape;1350;p17"/>
            <p:cNvSpPr/>
            <p:nvPr/>
          </p:nvSpPr>
          <p:spPr>
            <a:xfrm>
              <a:off x="2491800" y="1442200"/>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51" name="Google Shape;1351;p17"/>
            <p:cNvSpPr/>
            <p:nvPr/>
          </p:nvSpPr>
          <p:spPr>
            <a:xfrm>
              <a:off x="2491800" y="1743225"/>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52" name="Google Shape;1352;p17"/>
            <p:cNvSpPr/>
            <p:nvPr/>
          </p:nvSpPr>
          <p:spPr>
            <a:xfrm>
              <a:off x="2491800" y="189372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53" name="Google Shape;1353;p17"/>
            <p:cNvSpPr/>
            <p:nvPr/>
          </p:nvSpPr>
          <p:spPr>
            <a:xfrm>
              <a:off x="2491800" y="204425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54" name="Google Shape;1354;p17"/>
            <p:cNvSpPr/>
            <p:nvPr/>
          </p:nvSpPr>
          <p:spPr>
            <a:xfrm>
              <a:off x="2491800" y="234527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55" name="Google Shape;1355;p17"/>
            <p:cNvSpPr/>
            <p:nvPr/>
          </p:nvSpPr>
          <p:spPr>
            <a:xfrm>
              <a:off x="2491800" y="249577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56" name="Google Shape;1356;p17"/>
            <p:cNvSpPr/>
            <p:nvPr/>
          </p:nvSpPr>
          <p:spPr>
            <a:xfrm>
              <a:off x="2491800" y="2646275"/>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57" name="Google Shape;1357;p17"/>
            <p:cNvSpPr/>
            <p:nvPr/>
          </p:nvSpPr>
          <p:spPr>
            <a:xfrm>
              <a:off x="2491800" y="2796800"/>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58" name="Google Shape;1358;p17"/>
            <p:cNvSpPr/>
            <p:nvPr/>
          </p:nvSpPr>
          <p:spPr>
            <a:xfrm>
              <a:off x="2491800" y="2947300"/>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59" name="Google Shape;1359;p17"/>
            <p:cNvSpPr/>
            <p:nvPr/>
          </p:nvSpPr>
          <p:spPr>
            <a:xfrm>
              <a:off x="2491800" y="309782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60" name="Google Shape;1360;p17"/>
            <p:cNvSpPr/>
            <p:nvPr/>
          </p:nvSpPr>
          <p:spPr>
            <a:xfrm>
              <a:off x="2491800" y="324832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61" name="Google Shape;1361;p17"/>
            <p:cNvSpPr/>
            <p:nvPr/>
          </p:nvSpPr>
          <p:spPr>
            <a:xfrm>
              <a:off x="2491800" y="35493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62" name="Google Shape;1362;p17"/>
            <p:cNvSpPr/>
            <p:nvPr/>
          </p:nvSpPr>
          <p:spPr>
            <a:xfrm>
              <a:off x="2491800" y="3850375"/>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63" name="Google Shape;1363;p17"/>
            <p:cNvSpPr/>
            <p:nvPr/>
          </p:nvSpPr>
          <p:spPr>
            <a:xfrm>
              <a:off x="2491800" y="4000875"/>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64" name="Google Shape;1364;p17"/>
            <p:cNvSpPr/>
            <p:nvPr/>
          </p:nvSpPr>
          <p:spPr>
            <a:xfrm>
              <a:off x="2491800" y="4151400"/>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65" name="Google Shape;1365;p17"/>
            <p:cNvSpPr/>
            <p:nvPr/>
          </p:nvSpPr>
          <p:spPr>
            <a:xfrm>
              <a:off x="2491800" y="430190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66" name="Google Shape;1366;p17"/>
            <p:cNvSpPr/>
            <p:nvPr/>
          </p:nvSpPr>
          <p:spPr>
            <a:xfrm>
              <a:off x="2491800" y="460292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67" name="Google Shape;1367;p17"/>
            <p:cNvSpPr/>
            <p:nvPr/>
          </p:nvSpPr>
          <p:spPr>
            <a:xfrm>
              <a:off x="2491800" y="475345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68" name="Google Shape;1368;p17"/>
            <p:cNvSpPr/>
            <p:nvPr/>
          </p:nvSpPr>
          <p:spPr>
            <a:xfrm>
              <a:off x="2491800" y="5054450"/>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69" name="Google Shape;1369;p17"/>
            <p:cNvSpPr/>
            <p:nvPr/>
          </p:nvSpPr>
          <p:spPr>
            <a:xfrm>
              <a:off x="2491800" y="535547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70" name="Google Shape;1370;p17"/>
            <p:cNvSpPr/>
            <p:nvPr/>
          </p:nvSpPr>
          <p:spPr>
            <a:xfrm>
              <a:off x="2642325" y="53912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71" name="Google Shape;1371;p17"/>
            <p:cNvSpPr/>
            <p:nvPr/>
          </p:nvSpPr>
          <p:spPr>
            <a:xfrm>
              <a:off x="2642325" y="9906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72" name="Google Shape;1372;p17"/>
            <p:cNvSpPr/>
            <p:nvPr/>
          </p:nvSpPr>
          <p:spPr>
            <a:xfrm>
              <a:off x="2642325" y="11411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73" name="Google Shape;1373;p17"/>
            <p:cNvSpPr/>
            <p:nvPr/>
          </p:nvSpPr>
          <p:spPr>
            <a:xfrm>
              <a:off x="2642325" y="129170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74" name="Google Shape;1374;p17"/>
            <p:cNvSpPr/>
            <p:nvPr/>
          </p:nvSpPr>
          <p:spPr>
            <a:xfrm>
              <a:off x="2642325" y="159270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75" name="Google Shape;1375;p17"/>
            <p:cNvSpPr/>
            <p:nvPr/>
          </p:nvSpPr>
          <p:spPr>
            <a:xfrm>
              <a:off x="2642325" y="18937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76" name="Google Shape;1376;p17"/>
            <p:cNvSpPr/>
            <p:nvPr/>
          </p:nvSpPr>
          <p:spPr>
            <a:xfrm>
              <a:off x="2642325" y="20442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77" name="Google Shape;1377;p17"/>
            <p:cNvSpPr/>
            <p:nvPr/>
          </p:nvSpPr>
          <p:spPr>
            <a:xfrm>
              <a:off x="2642325" y="21947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78" name="Google Shape;1378;p17"/>
            <p:cNvSpPr/>
            <p:nvPr/>
          </p:nvSpPr>
          <p:spPr>
            <a:xfrm>
              <a:off x="2642325" y="24957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79" name="Google Shape;1379;p17"/>
            <p:cNvSpPr/>
            <p:nvPr/>
          </p:nvSpPr>
          <p:spPr>
            <a:xfrm>
              <a:off x="2642325" y="27968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80" name="Google Shape;1380;p17"/>
            <p:cNvSpPr/>
            <p:nvPr/>
          </p:nvSpPr>
          <p:spPr>
            <a:xfrm>
              <a:off x="2642325" y="30978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81" name="Google Shape;1381;p17"/>
            <p:cNvSpPr/>
            <p:nvPr/>
          </p:nvSpPr>
          <p:spPr>
            <a:xfrm>
              <a:off x="2642325" y="33988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82" name="Google Shape;1382;p17"/>
            <p:cNvSpPr/>
            <p:nvPr/>
          </p:nvSpPr>
          <p:spPr>
            <a:xfrm>
              <a:off x="2642325" y="35493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83" name="Google Shape;1383;p17"/>
            <p:cNvSpPr/>
            <p:nvPr/>
          </p:nvSpPr>
          <p:spPr>
            <a:xfrm>
              <a:off x="2642325" y="400087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84" name="Google Shape;1384;p17"/>
            <p:cNvSpPr/>
            <p:nvPr/>
          </p:nvSpPr>
          <p:spPr>
            <a:xfrm>
              <a:off x="2642325" y="41514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85" name="Google Shape;1385;p17"/>
            <p:cNvSpPr/>
            <p:nvPr/>
          </p:nvSpPr>
          <p:spPr>
            <a:xfrm>
              <a:off x="2642325" y="430190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86" name="Google Shape;1386;p17"/>
            <p:cNvSpPr/>
            <p:nvPr/>
          </p:nvSpPr>
          <p:spPr>
            <a:xfrm>
              <a:off x="2642325" y="44524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87" name="Google Shape;1387;p17"/>
            <p:cNvSpPr/>
            <p:nvPr/>
          </p:nvSpPr>
          <p:spPr>
            <a:xfrm>
              <a:off x="2642325" y="46029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88" name="Google Shape;1388;p17"/>
            <p:cNvSpPr/>
            <p:nvPr/>
          </p:nvSpPr>
          <p:spPr>
            <a:xfrm>
              <a:off x="2642325" y="49039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89" name="Google Shape;1389;p17"/>
            <p:cNvSpPr/>
            <p:nvPr/>
          </p:nvSpPr>
          <p:spPr>
            <a:xfrm>
              <a:off x="2642325" y="505445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90" name="Google Shape;1390;p17"/>
            <p:cNvSpPr/>
            <p:nvPr/>
          </p:nvSpPr>
          <p:spPr>
            <a:xfrm>
              <a:off x="2792825" y="23812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91" name="Google Shape;1391;p17"/>
            <p:cNvSpPr/>
            <p:nvPr/>
          </p:nvSpPr>
          <p:spPr>
            <a:xfrm>
              <a:off x="2792825" y="68965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92" name="Google Shape;1392;p17"/>
            <p:cNvSpPr/>
            <p:nvPr/>
          </p:nvSpPr>
          <p:spPr>
            <a:xfrm>
              <a:off x="2792825" y="99067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93" name="Google Shape;1393;p17"/>
            <p:cNvSpPr/>
            <p:nvPr/>
          </p:nvSpPr>
          <p:spPr>
            <a:xfrm>
              <a:off x="2792825" y="1442200"/>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94" name="Google Shape;1394;p17"/>
            <p:cNvSpPr/>
            <p:nvPr/>
          </p:nvSpPr>
          <p:spPr>
            <a:xfrm>
              <a:off x="2792825" y="1592700"/>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95" name="Google Shape;1395;p17"/>
            <p:cNvSpPr/>
            <p:nvPr/>
          </p:nvSpPr>
          <p:spPr>
            <a:xfrm>
              <a:off x="2792825" y="21947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96" name="Google Shape;1396;p17"/>
            <p:cNvSpPr/>
            <p:nvPr/>
          </p:nvSpPr>
          <p:spPr>
            <a:xfrm>
              <a:off x="2792825" y="234527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97" name="Google Shape;1397;p17"/>
            <p:cNvSpPr/>
            <p:nvPr/>
          </p:nvSpPr>
          <p:spPr>
            <a:xfrm>
              <a:off x="2792825" y="2646275"/>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98" name="Google Shape;1398;p17"/>
            <p:cNvSpPr/>
            <p:nvPr/>
          </p:nvSpPr>
          <p:spPr>
            <a:xfrm>
              <a:off x="2792825" y="2796800"/>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399" name="Google Shape;1399;p17"/>
            <p:cNvSpPr/>
            <p:nvPr/>
          </p:nvSpPr>
          <p:spPr>
            <a:xfrm>
              <a:off x="2792825" y="2947300"/>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00" name="Google Shape;1400;p17"/>
            <p:cNvSpPr/>
            <p:nvPr/>
          </p:nvSpPr>
          <p:spPr>
            <a:xfrm>
              <a:off x="2792825" y="309782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01" name="Google Shape;1401;p17"/>
            <p:cNvSpPr/>
            <p:nvPr/>
          </p:nvSpPr>
          <p:spPr>
            <a:xfrm>
              <a:off x="2792825" y="35493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02" name="Google Shape;1402;p17"/>
            <p:cNvSpPr/>
            <p:nvPr/>
          </p:nvSpPr>
          <p:spPr>
            <a:xfrm>
              <a:off x="2792825" y="369987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03" name="Google Shape;1403;p17"/>
            <p:cNvSpPr/>
            <p:nvPr/>
          </p:nvSpPr>
          <p:spPr>
            <a:xfrm>
              <a:off x="2792825" y="3850375"/>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04" name="Google Shape;1404;p17"/>
            <p:cNvSpPr/>
            <p:nvPr/>
          </p:nvSpPr>
          <p:spPr>
            <a:xfrm>
              <a:off x="2792825" y="4151400"/>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05" name="Google Shape;1405;p17"/>
            <p:cNvSpPr/>
            <p:nvPr/>
          </p:nvSpPr>
          <p:spPr>
            <a:xfrm>
              <a:off x="2792825" y="49039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06" name="Google Shape;1406;p17"/>
            <p:cNvSpPr/>
            <p:nvPr/>
          </p:nvSpPr>
          <p:spPr>
            <a:xfrm>
              <a:off x="2792825" y="5204975"/>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07" name="Google Shape;1407;p17"/>
            <p:cNvSpPr/>
            <p:nvPr/>
          </p:nvSpPr>
          <p:spPr>
            <a:xfrm>
              <a:off x="2792825" y="535547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08" name="Google Shape;1408;p17"/>
            <p:cNvSpPr/>
            <p:nvPr/>
          </p:nvSpPr>
          <p:spPr>
            <a:xfrm>
              <a:off x="2943325" y="38862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09" name="Google Shape;1409;p17"/>
            <p:cNvSpPr/>
            <p:nvPr/>
          </p:nvSpPr>
          <p:spPr>
            <a:xfrm>
              <a:off x="2943325" y="539125"/>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10" name="Google Shape;1410;p17"/>
            <p:cNvSpPr/>
            <p:nvPr/>
          </p:nvSpPr>
          <p:spPr>
            <a:xfrm>
              <a:off x="2943325" y="99067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11" name="Google Shape;1411;p17"/>
            <p:cNvSpPr/>
            <p:nvPr/>
          </p:nvSpPr>
          <p:spPr>
            <a:xfrm>
              <a:off x="2943325" y="129170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12" name="Google Shape;1412;p17"/>
            <p:cNvSpPr/>
            <p:nvPr/>
          </p:nvSpPr>
          <p:spPr>
            <a:xfrm>
              <a:off x="2943325" y="1592700"/>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13" name="Google Shape;1413;p17"/>
            <p:cNvSpPr/>
            <p:nvPr/>
          </p:nvSpPr>
          <p:spPr>
            <a:xfrm>
              <a:off x="2943325" y="20442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14" name="Google Shape;1414;p17"/>
            <p:cNvSpPr/>
            <p:nvPr/>
          </p:nvSpPr>
          <p:spPr>
            <a:xfrm>
              <a:off x="2943325" y="234527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15" name="Google Shape;1415;p17"/>
            <p:cNvSpPr/>
            <p:nvPr/>
          </p:nvSpPr>
          <p:spPr>
            <a:xfrm>
              <a:off x="2943325" y="2796800"/>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16" name="Google Shape;1416;p17"/>
            <p:cNvSpPr/>
            <p:nvPr/>
          </p:nvSpPr>
          <p:spPr>
            <a:xfrm>
              <a:off x="2943325" y="309782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17" name="Google Shape;1417;p17"/>
            <p:cNvSpPr/>
            <p:nvPr/>
          </p:nvSpPr>
          <p:spPr>
            <a:xfrm>
              <a:off x="2943325" y="324832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18" name="Google Shape;1418;p17"/>
            <p:cNvSpPr/>
            <p:nvPr/>
          </p:nvSpPr>
          <p:spPr>
            <a:xfrm>
              <a:off x="2943325" y="354935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19" name="Google Shape;1419;p17"/>
            <p:cNvSpPr/>
            <p:nvPr/>
          </p:nvSpPr>
          <p:spPr>
            <a:xfrm>
              <a:off x="2943325" y="369987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20" name="Google Shape;1420;p17"/>
            <p:cNvSpPr/>
            <p:nvPr/>
          </p:nvSpPr>
          <p:spPr>
            <a:xfrm>
              <a:off x="2943325" y="385037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21" name="Google Shape;1421;p17"/>
            <p:cNvSpPr/>
            <p:nvPr/>
          </p:nvSpPr>
          <p:spPr>
            <a:xfrm>
              <a:off x="2943325" y="4151400"/>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22" name="Google Shape;1422;p17"/>
            <p:cNvSpPr/>
            <p:nvPr/>
          </p:nvSpPr>
          <p:spPr>
            <a:xfrm>
              <a:off x="2943325" y="430190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23" name="Google Shape;1423;p17"/>
            <p:cNvSpPr/>
            <p:nvPr/>
          </p:nvSpPr>
          <p:spPr>
            <a:xfrm>
              <a:off x="2943325" y="47534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24" name="Google Shape;1424;p17"/>
            <p:cNvSpPr/>
            <p:nvPr/>
          </p:nvSpPr>
          <p:spPr>
            <a:xfrm>
              <a:off x="2943325" y="5054450"/>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25" name="Google Shape;1425;p17"/>
            <p:cNvSpPr/>
            <p:nvPr/>
          </p:nvSpPr>
          <p:spPr>
            <a:xfrm>
              <a:off x="2943325" y="520497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26" name="Google Shape;1426;p17"/>
            <p:cNvSpPr/>
            <p:nvPr/>
          </p:nvSpPr>
          <p:spPr>
            <a:xfrm>
              <a:off x="3093850" y="23812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27" name="Google Shape;1427;p17"/>
            <p:cNvSpPr/>
            <p:nvPr/>
          </p:nvSpPr>
          <p:spPr>
            <a:xfrm>
              <a:off x="3093850" y="689650"/>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28" name="Google Shape;1428;p17"/>
            <p:cNvSpPr/>
            <p:nvPr/>
          </p:nvSpPr>
          <p:spPr>
            <a:xfrm>
              <a:off x="3093850" y="114117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29" name="Google Shape;1429;p17"/>
            <p:cNvSpPr/>
            <p:nvPr/>
          </p:nvSpPr>
          <p:spPr>
            <a:xfrm>
              <a:off x="3093850" y="1743225"/>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30" name="Google Shape;1430;p17"/>
            <p:cNvSpPr/>
            <p:nvPr/>
          </p:nvSpPr>
          <p:spPr>
            <a:xfrm>
              <a:off x="3093850" y="234527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31" name="Google Shape;1431;p17"/>
            <p:cNvSpPr/>
            <p:nvPr/>
          </p:nvSpPr>
          <p:spPr>
            <a:xfrm>
              <a:off x="3093850" y="309782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32" name="Google Shape;1432;p17"/>
            <p:cNvSpPr/>
            <p:nvPr/>
          </p:nvSpPr>
          <p:spPr>
            <a:xfrm>
              <a:off x="3093850" y="4301900"/>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33" name="Google Shape;1433;p17"/>
            <p:cNvSpPr/>
            <p:nvPr/>
          </p:nvSpPr>
          <p:spPr>
            <a:xfrm>
              <a:off x="3093850" y="445242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34" name="Google Shape;1434;p17"/>
            <p:cNvSpPr/>
            <p:nvPr/>
          </p:nvSpPr>
          <p:spPr>
            <a:xfrm>
              <a:off x="3093850" y="535547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35" name="Google Shape;1435;p17"/>
            <p:cNvSpPr/>
            <p:nvPr/>
          </p:nvSpPr>
          <p:spPr>
            <a:xfrm>
              <a:off x="3244350" y="38862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36" name="Google Shape;1436;p17"/>
            <p:cNvSpPr/>
            <p:nvPr/>
          </p:nvSpPr>
          <p:spPr>
            <a:xfrm>
              <a:off x="3244350" y="129170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37" name="Google Shape;1437;p17"/>
            <p:cNvSpPr/>
            <p:nvPr/>
          </p:nvSpPr>
          <p:spPr>
            <a:xfrm>
              <a:off x="3244350" y="20442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38" name="Google Shape;1438;p17"/>
            <p:cNvSpPr/>
            <p:nvPr/>
          </p:nvSpPr>
          <p:spPr>
            <a:xfrm>
              <a:off x="3244350" y="2796800"/>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39" name="Google Shape;1439;p17"/>
            <p:cNvSpPr/>
            <p:nvPr/>
          </p:nvSpPr>
          <p:spPr>
            <a:xfrm>
              <a:off x="3244350" y="369987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40" name="Google Shape;1440;p17"/>
            <p:cNvSpPr/>
            <p:nvPr/>
          </p:nvSpPr>
          <p:spPr>
            <a:xfrm>
              <a:off x="3244350" y="445242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41" name="Google Shape;1441;p17"/>
            <p:cNvSpPr/>
            <p:nvPr/>
          </p:nvSpPr>
          <p:spPr>
            <a:xfrm>
              <a:off x="3244350" y="460292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42" name="Google Shape;1442;p17"/>
            <p:cNvSpPr/>
            <p:nvPr/>
          </p:nvSpPr>
          <p:spPr>
            <a:xfrm>
              <a:off x="3244350" y="520497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43" name="Google Shape;1443;p17"/>
            <p:cNvSpPr/>
            <p:nvPr/>
          </p:nvSpPr>
          <p:spPr>
            <a:xfrm>
              <a:off x="3394875" y="2381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44" name="Google Shape;1444;p17"/>
            <p:cNvSpPr/>
            <p:nvPr/>
          </p:nvSpPr>
          <p:spPr>
            <a:xfrm>
              <a:off x="3394875" y="129170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45" name="Google Shape;1445;p17"/>
            <p:cNvSpPr/>
            <p:nvPr/>
          </p:nvSpPr>
          <p:spPr>
            <a:xfrm>
              <a:off x="3394875" y="32483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46" name="Google Shape;1446;p17"/>
            <p:cNvSpPr/>
            <p:nvPr/>
          </p:nvSpPr>
          <p:spPr>
            <a:xfrm>
              <a:off x="3394875" y="385037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47" name="Google Shape;1447;p17"/>
            <p:cNvSpPr/>
            <p:nvPr/>
          </p:nvSpPr>
          <p:spPr>
            <a:xfrm>
              <a:off x="3394875" y="44524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48" name="Google Shape;1448;p17"/>
            <p:cNvSpPr/>
            <p:nvPr/>
          </p:nvSpPr>
          <p:spPr>
            <a:xfrm>
              <a:off x="3394875" y="520497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49" name="Google Shape;1449;p17"/>
            <p:cNvSpPr/>
            <p:nvPr/>
          </p:nvSpPr>
          <p:spPr>
            <a:xfrm>
              <a:off x="3545375" y="68965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50" name="Google Shape;1450;p17"/>
            <p:cNvSpPr/>
            <p:nvPr/>
          </p:nvSpPr>
          <p:spPr>
            <a:xfrm>
              <a:off x="3545375" y="1592700"/>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51" name="Google Shape;1451;p17"/>
            <p:cNvSpPr/>
            <p:nvPr/>
          </p:nvSpPr>
          <p:spPr>
            <a:xfrm>
              <a:off x="3545375" y="2646275"/>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1452" name="Google Shape;1452;p17"/>
          <p:cNvGrpSpPr/>
          <p:nvPr/>
        </p:nvGrpSpPr>
        <p:grpSpPr>
          <a:xfrm rot="10800000">
            <a:off x="6367294" y="28698"/>
            <a:ext cx="2309820" cy="5086302"/>
            <a:chOff x="1287725" y="238125"/>
            <a:chExt cx="2379050" cy="5238750"/>
          </a:xfrm>
        </p:grpSpPr>
        <p:sp>
          <p:nvSpPr>
            <p:cNvPr id="1453" name="Google Shape;1453;p17"/>
            <p:cNvSpPr/>
            <p:nvPr/>
          </p:nvSpPr>
          <p:spPr>
            <a:xfrm>
              <a:off x="1287725" y="38862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54" name="Google Shape;1454;p17"/>
            <p:cNvSpPr/>
            <p:nvPr/>
          </p:nvSpPr>
          <p:spPr>
            <a:xfrm>
              <a:off x="1287725" y="6896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55" name="Google Shape;1455;p17"/>
            <p:cNvSpPr/>
            <p:nvPr/>
          </p:nvSpPr>
          <p:spPr>
            <a:xfrm>
              <a:off x="1287725" y="8401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56" name="Google Shape;1456;p17"/>
            <p:cNvSpPr/>
            <p:nvPr/>
          </p:nvSpPr>
          <p:spPr>
            <a:xfrm>
              <a:off x="1287725" y="129170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57" name="Google Shape;1457;p17"/>
            <p:cNvSpPr/>
            <p:nvPr/>
          </p:nvSpPr>
          <p:spPr>
            <a:xfrm>
              <a:off x="1287725" y="174322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58" name="Google Shape;1458;p17"/>
            <p:cNvSpPr/>
            <p:nvPr/>
          </p:nvSpPr>
          <p:spPr>
            <a:xfrm>
              <a:off x="1287725" y="18937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59" name="Google Shape;1459;p17"/>
            <p:cNvSpPr/>
            <p:nvPr/>
          </p:nvSpPr>
          <p:spPr>
            <a:xfrm>
              <a:off x="1287725" y="20442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60" name="Google Shape;1460;p17"/>
            <p:cNvSpPr/>
            <p:nvPr/>
          </p:nvSpPr>
          <p:spPr>
            <a:xfrm>
              <a:off x="1287725" y="24957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61" name="Google Shape;1461;p17"/>
            <p:cNvSpPr/>
            <p:nvPr/>
          </p:nvSpPr>
          <p:spPr>
            <a:xfrm>
              <a:off x="1287725" y="294730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62" name="Google Shape;1462;p17"/>
            <p:cNvSpPr/>
            <p:nvPr/>
          </p:nvSpPr>
          <p:spPr>
            <a:xfrm>
              <a:off x="1287725" y="36998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63" name="Google Shape;1463;p17"/>
            <p:cNvSpPr/>
            <p:nvPr/>
          </p:nvSpPr>
          <p:spPr>
            <a:xfrm>
              <a:off x="1287725" y="385037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64" name="Google Shape;1464;p17"/>
            <p:cNvSpPr/>
            <p:nvPr/>
          </p:nvSpPr>
          <p:spPr>
            <a:xfrm>
              <a:off x="1287725" y="44524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65" name="Google Shape;1465;p17"/>
            <p:cNvSpPr/>
            <p:nvPr/>
          </p:nvSpPr>
          <p:spPr>
            <a:xfrm>
              <a:off x="1287725" y="47534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66" name="Google Shape;1466;p17"/>
            <p:cNvSpPr/>
            <p:nvPr/>
          </p:nvSpPr>
          <p:spPr>
            <a:xfrm>
              <a:off x="1287725" y="505445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67" name="Google Shape;1467;p17"/>
            <p:cNvSpPr/>
            <p:nvPr/>
          </p:nvSpPr>
          <p:spPr>
            <a:xfrm>
              <a:off x="1287725" y="520497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68" name="Google Shape;1468;p17"/>
            <p:cNvSpPr/>
            <p:nvPr/>
          </p:nvSpPr>
          <p:spPr>
            <a:xfrm>
              <a:off x="1438225" y="388625"/>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69" name="Google Shape;1469;p17"/>
            <p:cNvSpPr/>
            <p:nvPr/>
          </p:nvSpPr>
          <p:spPr>
            <a:xfrm>
              <a:off x="1438225" y="234527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70" name="Google Shape;1470;p17"/>
            <p:cNvSpPr/>
            <p:nvPr/>
          </p:nvSpPr>
          <p:spPr>
            <a:xfrm>
              <a:off x="1438225" y="2796800"/>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71" name="Google Shape;1471;p17"/>
            <p:cNvSpPr/>
            <p:nvPr/>
          </p:nvSpPr>
          <p:spPr>
            <a:xfrm>
              <a:off x="1438225" y="4151400"/>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72" name="Google Shape;1472;p17"/>
            <p:cNvSpPr/>
            <p:nvPr/>
          </p:nvSpPr>
          <p:spPr>
            <a:xfrm>
              <a:off x="1588750" y="38862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73" name="Google Shape;1473;p17"/>
            <p:cNvSpPr/>
            <p:nvPr/>
          </p:nvSpPr>
          <p:spPr>
            <a:xfrm>
              <a:off x="1588750" y="53912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74" name="Google Shape;1474;p17"/>
            <p:cNvSpPr/>
            <p:nvPr/>
          </p:nvSpPr>
          <p:spPr>
            <a:xfrm>
              <a:off x="1588750" y="6896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75" name="Google Shape;1475;p17"/>
            <p:cNvSpPr/>
            <p:nvPr/>
          </p:nvSpPr>
          <p:spPr>
            <a:xfrm>
              <a:off x="1588750" y="11411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76" name="Google Shape;1476;p17"/>
            <p:cNvSpPr/>
            <p:nvPr/>
          </p:nvSpPr>
          <p:spPr>
            <a:xfrm>
              <a:off x="1588750" y="18937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77" name="Google Shape;1477;p17"/>
            <p:cNvSpPr/>
            <p:nvPr/>
          </p:nvSpPr>
          <p:spPr>
            <a:xfrm>
              <a:off x="1588750" y="20442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78" name="Google Shape;1478;p17"/>
            <p:cNvSpPr/>
            <p:nvPr/>
          </p:nvSpPr>
          <p:spPr>
            <a:xfrm>
              <a:off x="1588750" y="23452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79" name="Google Shape;1479;p17"/>
            <p:cNvSpPr/>
            <p:nvPr/>
          </p:nvSpPr>
          <p:spPr>
            <a:xfrm>
              <a:off x="1588750" y="30978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80" name="Google Shape;1480;p17"/>
            <p:cNvSpPr/>
            <p:nvPr/>
          </p:nvSpPr>
          <p:spPr>
            <a:xfrm>
              <a:off x="1588750" y="35493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81" name="Google Shape;1481;p17"/>
            <p:cNvSpPr/>
            <p:nvPr/>
          </p:nvSpPr>
          <p:spPr>
            <a:xfrm>
              <a:off x="1588750" y="53554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82" name="Google Shape;1482;p17"/>
            <p:cNvSpPr/>
            <p:nvPr/>
          </p:nvSpPr>
          <p:spPr>
            <a:xfrm>
              <a:off x="1739250" y="388625"/>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83" name="Google Shape;1483;p17"/>
            <p:cNvSpPr/>
            <p:nvPr/>
          </p:nvSpPr>
          <p:spPr>
            <a:xfrm>
              <a:off x="1739250" y="68965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84" name="Google Shape;1484;p17"/>
            <p:cNvSpPr/>
            <p:nvPr/>
          </p:nvSpPr>
          <p:spPr>
            <a:xfrm>
              <a:off x="1739250" y="99067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85" name="Google Shape;1485;p17"/>
            <p:cNvSpPr/>
            <p:nvPr/>
          </p:nvSpPr>
          <p:spPr>
            <a:xfrm>
              <a:off x="1739250" y="1592700"/>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86" name="Google Shape;1486;p17"/>
            <p:cNvSpPr/>
            <p:nvPr/>
          </p:nvSpPr>
          <p:spPr>
            <a:xfrm>
              <a:off x="1739250" y="1743225"/>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87" name="Google Shape;1487;p17"/>
            <p:cNvSpPr/>
            <p:nvPr/>
          </p:nvSpPr>
          <p:spPr>
            <a:xfrm>
              <a:off x="1739250" y="204425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88" name="Google Shape;1488;p17"/>
            <p:cNvSpPr/>
            <p:nvPr/>
          </p:nvSpPr>
          <p:spPr>
            <a:xfrm>
              <a:off x="1739250" y="21947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89" name="Google Shape;1489;p17"/>
            <p:cNvSpPr/>
            <p:nvPr/>
          </p:nvSpPr>
          <p:spPr>
            <a:xfrm>
              <a:off x="1739250" y="234527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90" name="Google Shape;1490;p17"/>
            <p:cNvSpPr/>
            <p:nvPr/>
          </p:nvSpPr>
          <p:spPr>
            <a:xfrm>
              <a:off x="1739250" y="2947300"/>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91" name="Google Shape;1491;p17"/>
            <p:cNvSpPr/>
            <p:nvPr/>
          </p:nvSpPr>
          <p:spPr>
            <a:xfrm>
              <a:off x="1739250" y="309782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92" name="Google Shape;1492;p17"/>
            <p:cNvSpPr/>
            <p:nvPr/>
          </p:nvSpPr>
          <p:spPr>
            <a:xfrm>
              <a:off x="1739250" y="324832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93" name="Google Shape;1493;p17"/>
            <p:cNvSpPr/>
            <p:nvPr/>
          </p:nvSpPr>
          <p:spPr>
            <a:xfrm>
              <a:off x="1739250" y="3850375"/>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94" name="Google Shape;1494;p17"/>
            <p:cNvSpPr/>
            <p:nvPr/>
          </p:nvSpPr>
          <p:spPr>
            <a:xfrm>
              <a:off x="1739250" y="4000875"/>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95" name="Google Shape;1495;p17"/>
            <p:cNvSpPr/>
            <p:nvPr/>
          </p:nvSpPr>
          <p:spPr>
            <a:xfrm>
              <a:off x="1739250" y="445242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96" name="Google Shape;1496;p17"/>
            <p:cNvSpPr/>
            <p:nvPr/>
          </p:nvSpPr>
          <p:spPr>
            <a:xfrm>
              <a:off x="1739250" y="460292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97" name="Google Shape;1497;p17"/>
            <p:cNvSpPr/>
            <p:nvPr/>
          </p:nvSpPr>
          <p:spPr>
            <a:xfrm>
              <a:off x="1739250" y="475345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98" name="Google Shape;1498;p17"/>
            <p:cNvSpPr/>
            <p:nvPr/>
          </p:nvSpPr>
          <p:spPr>
            <a:xfrm>
              <a:off x="1739250" y="5054450"/>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99" name="Google Shape;1499;p17"/>
            <p:cNvSpPr/>
            <p:nvPr/>
          </p:nvSpPr>
          <p:spPr>
            <a:xfrm>
              <a:off x="1889750" y="539125"/>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00" name="Google Shape;1500;p17"/>
            <p:cNvSpPr/>
            <p:nvPr/>
          </p:nvSpPr>
          <p:spPr>
            <a:xfrm>
              <a:off x="1889750" y="6896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01" name="Google Shape;1501;p17"/>
            <p:cNvSpPr/>
            <p:nvPr/>
          </p:nvSpPr>
          <p:spPr>
            <a:xfrm>
              <a:off x="1889750" y="99067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02" name="Google Shape;1502;p17"/>
            <p:cNvSpPr/>
            <p:nvPr/>
          </p:nvSpPr>
          <p:spPr>
            <a:xfrm>
              <a:off x="1889750" y="114117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03" name="Google Shape;1503;p17"/>
            <p:cNvSpPr/>
            <p:nvPr/>
          </p:nvSpPr>
          <p:spPr>
            <a:xfrm>
              <a:off x="1889750" y="129170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04" name="Google Shape;1504;p17"/>
            <p:cNvSpPr/>
            <p:nvPr/>
          </p:nvSpPr>
          <p:spPr>
            <a:xfrm>
              <a:off x="1889750" y="1592700"/>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05" name="Google Shape;1505;p17"/>
            <p:cNvSpPr/>
            <p:nvPr/>
          </p:nvSpPr>
          <p:spPr>
            <a:xfrm>
              <a:off x="1889750" y="324832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06" name="Google Shape;1506;p17"/>
            <p:cNvSpPr/>
            <p:nvPr/>
          </p:nvSpPr>
          <p:spPr>
            <a:xfrm>
              <a:off x="1889750" y="354935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07" name="Google Shape;1507;p17"/>
            <p:cNvSpPr/>
            <p:nvPr/>
          </p:nvSpPr>
          <p:spPr>
            <a:xfrm>
              <a:off x="1889750" y="369987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08" name="Google Shape;1508;p17"/>
            <p:cNvSpPr/>
            <p:nvPr/>
          </p:nvSpPr>
          <p:spPr>
            <a:xfrm>
              <a:off x="1889750" y="5054450"/>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09" name="Google Shape;1509;p17"/>
            <p:cNvSpPr/>
            <p:nvPr/>
          </p:nvSpPr>
          <p:spPr>
            <a:xfrm>
              <a:off x="1889750" y="535547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10" name="Google Shape;1510;p17"/>
            <p:cNvSpPr/>
            <p:nvPr/>
          </p:nvSpPr>
          <p:spPr>
            <a:xfrm>
              <a:off x="2040275" y="23812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11" name="Google Shape;1511;p17"/>
            <p:cNvSpPr/>
            <p:nvPr/>
          </p:nvSpPr>
          <p:spPr>
            <a:xfrm>
              <a:off x="2040275" y="539125"/>
              <a:ext cx="121400" cy="121425"/>
            </a:xfrm>
            <a:custGeom>
              <a:avLst/>
              <a:gdLst/>
              <a:ahLst/>
              <a:cxnLst/>
              <a:rect l="l" t="t" r="r" b="b"/>
              <a:pathLst>
                <a:path w="4856" h="4857" extrusionOk="0">
                  <a:moveTo>
                    <a:pt x="0" y="1"/>
                  </a:moveTo>
                  <a:lnTo>
                    <a:pt x="0"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12" name="Google Shape;1512;p17"/>
            <p:cNvSpPr/>
            <p:nvPr/>
          </p:nvSpPr>
          <p:spPr>
            <a:xfrm>
              <a:off x="2040275" y="840150"/>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13" name="Google Shape;1513;p17"/>
            <p:cNvSpPr/>
            <p:nvPr/>
          </p:nvSpPr>
          <p:spPr>
            <a:xfrm>
              <a:off x="2040275" y="99067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14" name="Google Shape;1514;p17"/>
            <p:cNvSpPr/>
            <p:nvPr/>
          </p:nvSpPr>
          <p:spPr>
            <a:xfrm>
              <a:off x="2040275" y="1592700"/>
              <a:ext cx="121400" cy="121425"/>
            </a:xfrm>
            <a:custGeom>
              <a:avLst/>
              <a:gdLst/>
              <a:ahLst/>
              <a:cxnLst/>
              <a:rect l="l" t="t" r="r" b="b"/>
              <a:pathLst>
                <a:path w="4856" h="4857" extrusionOk="0">
                  <a:moveTo>
                    <a:pt x="0" y="1"/>
                  </a:moveTo>
                  <a:lnTo>
                    <a:pt x="0"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15" name="Google Shape;1515;p17"/>
            <p:cNvSpPr/>
            <p:nvPr/>
          </p:nvSpPr>
          <p:spPr>
            <a:xfrm>
              <a:off x="2040275" y="2194750"/>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16" name="Google Shape;1516;p17"/>
            <p:cNvSpPr/>
            <p:nvPr/>
          </p:nvSpPr>
          <p:spPr>
            <a:xfrm>
              <a:off x="2040275" y="234527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17" name="Google Shape;1517;p17"/>
            <p:cNvSpPr/>
            <p:nvPr/>
          </p:nvSpPr>
          <p:spPr>
            <a:xfrm>
              <a:off x="2040275" y="249577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18" name="Google Shape;1518;p17"/>
            <p:cNvSpPr/>
            <p:nvPr/>
          </p:nvSpPr>
          <p:spPr>
            <a:xfrm>
              <a:off x="2040275" y="3398850"/>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19" name="Google Shape;1519;p17"/>
            <p:cNvSpPr/>
            <p:nvPr/>
          </p:nvSpPr>
          <p:spPr>
            <a:xfrm>
              <a:off x="2040275" y="4151400"/>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20" name="Google Shape;1520;p17"/>
            <p:cNvSpPr/>
            <p:nvPr/>
          </p:nvSpPr>
          <p:spPr>
            <a:xfrm>
              <a:off x="2040275" y="460292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21" name="Google Shape;1521;p17"/>
            <p:cNvSpPr/>
            <p:nvPr/>
          </p:nvSpPr>
          <p:spPr>
            <a:xfrm>
              <a:off x="2040275" y="4753450"/>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22" name="Google Shape;1522;p17"/>
            <p:cNvSpPr/>
            <p:nvPr/>
          </p:nvSpPr>
          <p:spPr>
            <a:xfrm>
              <a:off x="2040275" y="535547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23" name="Google Shape;1523;p17"/>
            <p:cNvSpPr/>
            <p:nvPr/>
          </p:nvSpPr>
          <p:spPr>
            <a:xfrm>
              <a:off x="2190775" y="38862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24" name="Google Shape;1524;p17"/>
            <p:cNvSpPr/>
            <p:nvPr/>
          </p:nvSpPr>
          <p:spPr>
            <a:xfrm>
              <a:off x="2190775" y="539125"/>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25" name="Google Shape;1525;p17"/>
            <p:cNvSpPr/>
            <p:nvPr/>
          </p:nvSpPr>
          <p:spPr>
            <a:xfrm>
              <a:off x="2190775" y="99067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26" name="Google Shape;1526;p17"/>
            <p:cNvSpPr/>
            <p:nvPr/>
          </p:nvSpPr>
          <p:spPr>
            <a:xfrm>
              <a:off x="2190775" y="1442200"/>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27" name="Google Shape;1527;p17"/>
            <p:cNvSpPr/>
            <p:nvPr/>
          </p:nvSpPr>
          <p:spPr>
            <a:xfrm>
              <a:off x="2190775" y="2646275"/>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28" name="Google Shape;1528;p17"/>
            <p:cNvSpPr/>
            <p:nvPr/>
          </p:nvSpPr>
          <p:spPr>
            <a:xfrm>
              <a:off x="2190775" y="2947300"/>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29" name="Google Shape;1529;p17"/>
            <p:cNvSpPr/>
            <p:nvPr/>
          </p:nvSpPr>
          <p:spPr>
            <a:xfrm>
              <a:off x="2190775" y="385037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30" name="Google Shape;1530;p17"/>
            <p:cNvSpPr/>
            <p:nvPr/>
          </p:nvSpPr>
          <p:spPr>
            <a:xfrm>
              <a:off x="2190775" y="430190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31" name="Google Shape;1531;p17"/>
            <p:cNvSpPr/>
            <p:nvPr/>
          </p:nvSpPr>
          <p:spPr>
            <a:xfrm>
              <a:off x="2190775" y="490395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32" name="Google Shape;1532;p17"/>
            <p:cNvSpPr/>
            <p:nvPr/>
          </p:nvSpPr>
          <p:spPr>
            <a:xfrm>
              <a:off x="2341300" y="2381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33" name="Google Shape;1533;p17"/>
            <p:cNvSpPr/>
            <p:nvPr/>
          </p:nvSpPr>
          <p:spPr>
            <a:xfrm>
              <a:off x="2341300" y="38862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34" name="Google Shape;1534;p17"/>
            <p:cNvSpPr/>
            <p:nvPr/>
          </p:nvSpPr>
          <p:spPr>
            <a:xfrm>
              <a:off x="2341300" y="8401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35" name="Google Shape;1535;p17"/>
            <p:cNvSpPr/>
            <p:nvPr/>
          </p:nvSpPr>
          <p:spPr>
            <a:xfrm>
              <a:off x="2341300" y="11411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36" name="Google Shape;1536;p17"/>
            <p:cNvSpPr/>
            <p:nvPr/>
          </p:nvSpPr>
          <p:spPr>
            <a:xfrm>
              <a:off x="2341300" y="18937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37" name="Google Shape;1537;p17"/>
            <p:cNvSpPr/>
            <p:nvPr/>
          </p:nvSpPr>
          <p:spPr>
            <a:xfrm>
              <a:off x="2341300" y="20442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38" name="Google Shape;1538;p17"/>
            <p:cNvSpPr/>
            <p:nvPr/>
          </p:nvSpPr>
          <p:spPr>
            <a:xfrm>
              <a:off x="2341300" y="36998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39" name="Google Shape;1539;p17"/>
            <p:cNvSpPr/>
            <p:nvPr/>
          </p:nvSpPr>
          <p:spPr>
            <a:xfrm>
              <a:off x="2341300" y="400087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40" name="Google Shape;1540;p17"/>
            <p:cNvSpPr/>
            <p:nvPr/>
          </p:nvSpPr>
          <p:spPr>
            <a:xfrm>
              <a:off x="2491800" y="23812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41" name="Google Shape;1541;p17"/>
            <p:cNvSpPr/>
            <p:nvPr/>
          </p:nvSpPr>
          <p:spPr>
            <a:xfrm>
              <a:off x="2491800" y="129170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42" name="Google Shape;1542;p17"/>
            <p:cNvSpPr/>
            <p:nvPr/>
          </p:nvSpPr>
          <p:spPr>
            <a:xfrm>
              <a:off x="2491800" y="21947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43" name="Google Shape;1543;p17"/>
            <p:cNvSpPr/>
            <p:nvPr/>
          </p:nvSpPr>
          <p:spPr>
            <a:xfrm>
              <a:off x="2491800" y="369987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44" name="Google Shape;1544;p17"/>
            <p:cNvSpPr/>
            <p:nvPr/>
          </p:nvSpPr>
          <p:spPr>
            <a:xfrm>
              <a:off x="2491800" y="49039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45" name="Google Shape;1545;p17"/>
            <p:cNvSpPr/>
            <p:nvPr/>
          </p:nvSpPr>
          <p:spPr>
            <a:xfrm>
              <a:off x="2642325" y="2381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46" name="Google Shape;1546;p17"/>
            <p:cNvSpPr/>
            <p:nvPr/>
          </p:nvSpPr>
          <p:spPr>
            <a:xfrm>
              <a:off x="2642325" y="6896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47" name="Google Shape;1547;p17"/>
            <p:cNvSpPr/>
            <p:nvPr/>
          </p:nvSpPr>
          <p:spPr>
            <a:xfrm>
              <a:off x="2642325" y="23452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48" name="Google Shape;1548;p17"/>
            <p:cNvSpPr/>
            <p:nvPr/>
          </p:nvSpPr>
          <p:spPr>
            <a:xfrm>
              <a:off x="2642325" y="32483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49" name="Google Shape;1549;p17"/>
            <p:cNvSpPr/>
            <p:nvPr/>
          </p:nvSpPr>
          <p:spPr>
            <a:xfrm>
              <a:off x="2642325" y="36998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50" name="Google Shape;1550;p17"/>
            <p:cNvSpPr/>
            <p:nvPr/>
          </p:nvSpPr>
          <p:spPr>
            <a:xfrm>
              <a:off x="2792825" y="430190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51" name="Google Shape;1551;p17"/>
            <p:cNvSpPr/>
            <p:nvPr/>
          </p:nvSpPr>
          <p:spPr>
            <a:xfrm>
              <a:off x="2943325" y="1442200"/>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52" name="Google Shape;1552;p17"/>
            <p:cNvSpPr/>
            <p:nvPr/>
          </p:nvSpPr>
          <p:spPr>
            <a:xfrm>
              <a:off x="2943325" y="2646275"/>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53" name="Google Shape;1553;p17"/>
            <p:cNvSpPr/>
            <p:nvPr/>
          </p:nvSpPr>
          <p:spPr>
            <a:xfrm>
              <a:off x="3093850" y="5054450"/>
              <a:ext cx="121400" cy="121425"/>
            </a:xfrm>
            <a:custGeom>
              <a:avLst/>
              <a:gdLst/>
              <a:ahLst/>
              <a:cxnLst/>
              <a:rect l="l" t="t" r="r" b="b"/>
              <a:pathLst>
                <a:path w="4856" h="4857" extrusionOk="0">
                  <a:moveTo>
                    <a:pt x="0" y="1"/>
                  </a:moveTo>
                  <a:lnTo>
                    <a:pt x="0"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54" name="Google Shape;1554;p17"/>
            <p:cNvSpPr/>
            <p:nvPr/>
          </p:nvSpPr>
          <p:spPr>
            <a:xfrm>
              <a:off x="3394875" y="24957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55" name="Google Shape;1555;p17"/>
            <p:cNvSpPr/>
            <p:nvPr/>
          </p:nvSpPr>
          <p:spPr>
            <a:xfrm>
              <a:off x="3545375" y="49039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pic>
        <p:nvPicPr>
          <p:cNvPr id="1556" name="Google Shape;1556;p17"/>
          <p:cNvPicPr preferRelativeResize="0"/>
          <p:nvPr/>
        </p:nvPicPr>
        <p:blipFill rotWithShape="1">
          <a:blip r:embed="rId5">
            <a:alphaModFix/>
          </a:blip>
          <a:srcRect/>
          <a:stretch/>
        </p:blipFill>
        <p:spPr>
          <a:xfrm>
            <a:off x="689933" y="152400"/>
            <a:ext cx="1755748" cy="1284694"/>
          </a:xfrm>
          <a:prstGeom prst="rect">
            <a:avLst/>
          </a:prstGeom>
          <a:noFill/>
          <a:ln>
            <a:noFill/>
          </a:ln>
        </p:spPr>
      </p:pic>
      <p:sp>
        <p:nvSpPr>
          <p:cNvPr id="1557" name="Google Shape;1557;p17"/>
          <p:cNvSpPr txBox="1"/>
          <p:nvPr/>
        </p:nvSpPr>
        <p:spPr>
          <a:xfrm>
            <a:off x="1091926" y="4663781"/>
            <a:ext cx="3441708" cy="784800"/>
          </a:xfrm>
          <a:prstGeom prst="rect">
            <a:avLst/>
          </a:prstGeom>
          <a:noFill/>
          <a:ln>
            <a:noFill/>
          </a:ln>
        </p:spPr>
        <p:txBody>
          <a:bodyPr spcFirstLastPara="1" wrap="square" lIns="91425" tIns="91425" rIns="91425" bIns="91425" anchor="t" anchorCtr="0">
            <a:noAutofit/>
          </a:bodyPr>
          <a:lstStyle/>
          <a:p>
            <a:pPr marL="0" marR="0" lvl="0" indent="0" algn="l" rtl="0">
              <a:lnSpc>
                <a:spcPct val="107500"/>
              </a:lnSpc>
              <a:spcBef>
                <a:spcPts val="0"/>
              </a:spcBef>
              <a:spcAft>
                <a:spcPts val="0"/>
              </a:spcAft>
              <a:buNone/>
            </a:pPr>
            <a:r>
              <a:rPr lang="en-US" sz="800" b="0" i="0" u="none" strike="noStrike" cap="none">
                <a:solidFill>
                  <a:srgbClr val="5A99C6"/>
                </a:solidFill>
                <a:latin typeface="Calibri"/>
                <a:ea typeface="Calibri"/>
                <a:cs typeface="Calibri"/>
                <a:sym typeface="Calibri"/>
              </a:rPr>
              <a:t>This project has received funding from the European Union’s Erasmus+ </a:t>
            </a:r>
            <a:endParaRPr/>
          </a:p>
          <a:p>
            <a:pPr marL="0" marR="0" lvl="0" indent="0" algn="l" rtl="0">
              <a:lnSpc>
                <a:spcPct val="78181"/>
              </a:lnSpc>
              <a:spcBef>
                <a:spcPts val="0"/>
              </a:spcBef>
              <a:spcAft>
                <a:spcPts val="0"/>
              </a:spcAft>
              <a:buNone/>
            </a:pPr>
            <a:r>
              <a:rPr lang="en-US" sz="800" b="0" i="0" u="none" strike="noStrike" cap="none">
                <a:solidFill>
                  <a:srgbClr val="5A99C6"/>
                </a:solidFill>
                <a:latin typeface="Calibri"/>
                <a:ea typeface="Calibri"/>
                <a:cs typeface="Calibri"/>
                <a:sym typeface="Calibri"/>
              </a:rPr>
              <a:t>programme under project number 2021-1-DE02-KA220-VET-000034657</a:t>
            </a:r>
            <a:r>
              <a:rPr lang="en-US" sz="1100" b="0" i="0" u="none" strike="noStrike" cap="none">
                <a:solidFill>
                  <a:srgbClr val="5A99C6"/>
                </a:solidFill>
                <a:latin typeface="Calibri"/>
                <a:ea typeface="Calibri"/>
                <a:cs typeface="Calibri"/>
                <a:sym typeface="Calibri"/>
              </a:rPr>
              <a:t>.</a:t>
            </a:r>
            <a:endParaRPr/>
          </a:p>
        </p:txBody>
      </p:sp>
      <p:pic>
        <p:nvPicPr>
          <p:cNvPr id="1558" name="Google Shape;1558;p17"/>
          <p:cNvPicPr preferRelativeResize="0"/>
          <p:nvPr/>
        </p:nvPicPr>
        <p:blipFill rotWithShape="1">
          <a:blip r:embed="rId6">
            <a:alphaModFix/>
          </a:blip>
          <a:srcRect/>
          <a:stretch/>
        </p:blipFill>
        <p:spPr>
          <a:xfrm>
            <a:off x="651302" y="4663781"/>
            <a:ext cx="489688" cy="38984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69"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78"/>
        <p:cNvGrpSpPr/>
        <p:nvPr/>
      </p:nvGrpSpPr>
      <p:grpSpPr>
        <a:xfrm>
          <a:off x="0" y="0"/>
          <a:ext cx="0" cy="0"/>
          <a:chOff x="0" y="0"/>
          <a:chExt cx="0" cy="0"/>
        </a:xfrm>
      </p:grpSpPr>
      <p:sp>
        <p:nvSpPr>
          <p:cNvPr id="4479" name="Google Shape;4479;p32"/>
          <p:cNvSpPr/>
          <p:nvPr/>
        </p:nvSpPr>
        <p:spPr>
          <a:xfrm>
            <a:off x="0" y="0"/>
            <a:ext cx="9144000" cy="3663993"/>
          </a:xfrm>
          <a:prstGeom prst="rect">
            <a:avLst/>
          </a:prstGeom>
          <a:solidFill>
            <a:srgbClr val="15306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nvGrpSpPr>
          <p:cNvPr id="4480" name="Google Shape;4480;p32"/>
          <p:cNvGrpSpPr/>
          <p:nvPr/>
        </p:nvGrpSpPr>
        <p:grpSpPr>
          <a:xfrm rot="10800000">
            <a:off x="8705367" y="28698"/>
            <a:ext cx="410132" cy="5086302"/>
            <a:chOff x="836200" y="238125"/>
            <a:chExt cx="422425" cy="5238750"/>
          </a:xfrm>
        </p:grpSpPr>
        <p:sp>
          <p:nvSpPr>
            <p:cNvPr id="4481" name="Google Shape;4481;p32"/>
            <p:cNvSpPr/>
            <p:nvPr/>
          </p:nvSpPr>
          <p:spPr>
            <a:xfrm>
              <a:off x="836200" y="2381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482" name="Google Shape;4482;p32"/>
            <p:cNvSpPr/>
            <p:nvPr/>
          </p:nvSpPr>
          <p:spPr>
            <a:xfrm>
              <a:off x="836200" y="38862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483" name="Google Shape;4483;p32"/>
            <p:cNvSpPr/>
            <p:nvPr/>
          </p:nvSpPr>
          <p:spPr>
            <a:xfrm>
              <a:off x="836200" y="53912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484" name="Google Shape;4484;p32"/>
            <p:cNvSpPr/>
            <p:nvPr/>
          </p:nvSpPr>
          <p:spPr>
            <a:xfrm>
              <a:off x="836200" y="6896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485" name="Google Shape;4485;p32"/>
            <p:cNvSpPr/>
            <p:nvPr/>
          </p:nvSpPr>
          <p:spPr>
            <a:xfrm>
              <a:off x="836200" y="8401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486" name="Google Shape;4486;p32"/>
            <p:cNvSpPr/>
            <p:nvPr/>
          </p:nvSpPr>
          <p:spPr>
            <a:xfrm>
              <a:off x="836200" y="9906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487" name="Google Shape;4487;p32"/>
            <p:cNvSpPr/>
            <p:nvPr/>
          </p:nvSpPr>
          <p:spPr>
            <a:xfrm>
              <a:off x="836200" y="11411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488" name="Google Shape;4488;p32"/>
            <p:cNvSpPr/>
            <p:nvPr/>
          </p:nvSpPr>
          <p:spPr>
            <a:xfrm>
              <a:off x="836200" y="129170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489" name="Google Shape;4489;p32"/>
            <p:cNvSpPr/>
            <p:nvPr/>
          </p:nvSpPr>
          <p:spPr>
            <a:xfrm>
              <a:off x="836200" y="14422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490" name="Google Shape;4490;p32"/>
            <p:cNvSpPr/>
            <p:nvPr/>
          </p:nvSpPr>
          <p:spPr>
            <a:xfrm>
              <a:off x="836200" y="159270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491" name="Google Shape;4491;p32"/>
            <p:cNvSpPr/>
            <p:nvPr/>
          </p:nvSpPr>
          <p:spPr>
            <a:xfrm>
              <a:off x="836200" y="174322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492" name="Google Shape;4492;p32"/>
            <p:cNvSpPr/>
            <p:nvPr/>
          </p:nvSpPr>
          <p:spPr>
            <a:xfrm>
              <a:off x="836200" y="18937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493" name="Google Shape;4493;p32"/>
            <p:cNvSpPr/>
            <p:nvPr/>
          </p:nvSpPr>
          <p:spPr>
            <a:xfrm>
              <a:off x="836200" y="20442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494" name="Google Shape;4494;p32"/>
            <p:cNvSpPr/>
            <p:nvPr/>
          </p:nvSpPr>
          <p:spPr>
            <a:xfrm>
              <a:off x="836200" y="21947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495" name="Google Shape;4495;p32"/>
            <p:cNvSpPr/>
            <p:nvPr/>
          </p:nvSpPr>
          <p:spPr>
            <a:xfrm>
              <a:off x="836200" y="23452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496" name="Google Shape;4496;p32"/>
            <p:cNvSpPr/>
            <p:nvPr/>
          </p:nvSpPr>
          <p:spPr>
            <a:xfrm>
              <a:off x="836200" y="24957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497" name="Google Shape;4497;p32"/>
            <p:cNvSpPr/>
            <p:nvPr/>
          </p:nvSpPr>
          <p:spPr>
            <a:xfrm>
              <a:off x="836200" y="264627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498" name="Google Shape;4498;p32"/>
            <p:cNvSpPr/>
            <p:nvPr/>
          </p:nvSpPr>
          <p:spPr>
            <a:xfrm>
              <a:off x="836200" y="27968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499" name="Google Shape;4499;p32"/>
            <p:cNvSpPr/>
            <p:nvPr/>
          </p:nvSpPr>
          <p:spPr>
            <a:xfrm>
              <a:off x="836200" y="294730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00" name="Google Shape;4500;p32"/>
            <p:cNvSpPr/>
            <p:nvPr/>
          </p:nvSpPr>
          <p:spPr>
            <a:xfrm>
              <a:off x="836200" y="30978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01" name="Google Shape;4501;p32"/>
            <p:cNvSpPr/>
            <p:nvPr/>
          </p:nvSpPr>
          <p:spPr>
            <a:xfrm>
              <a:off x="836200" y="32483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02" name="Google Shape;4502;p32"/>
            <p:cNvSpPr/>
            <p:nvPr/>
          </p:nvSpPr>
          <p:spPr>
            <a:xfrm>
              <a:off x="836200" y="33988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03" name="Google Shape;4503;p32"/>
            <p:cNvSpPr/>
            <p:nvPr/>
          </p:nvSpPr>
          <p:spPr>
            <a:xfrm>
              <a:off x="836200" y="35493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04" name="Google Shape;4504;p32"/>
            <p:cNvSpPr/>
            <p:nvPr/>
          </p:nvSpPr>
          <p:spPr>
            <a:xfrm>
              <a:off x="836200" y="36998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05" name="Google Shape;4505;p32"/>
            <p:cNvSpPr/>
            <p:nvPr/>
          </p:nvSpPr>
          <p:spPr>
            <a:xfrm>
              <a:off x="836200" y="385037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06" name="Google Shape;4506;p32"/>
            <p:cNvSpPr/>
            <p:nvPr/>
          </p:nvSpPr>
          <p:spPr>
            <a:xfrm>
              <a:off x="836200" y="400087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07" name="Google Shape;4507;p32"/>
            <p:cNvSpPr/>
            <p:nvPr/>
          </p:nvSpPr>
          <p:spPr>
            <a:xfrm>
              <a:off x="836200" y="41514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08" name="Google Shape;4508;p32"/>
            <p:cNvSpPr/>
            <p:nvPr/>
          </p:nvSpPr>
          <p:spPr>
            <a:xfrm>
              <a:off x="836200" y="430190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09" name="Google Shape;4509;p32"/>
            <p:cNvSpPr/>
            <p:nvPr/>
          </p:nvSpPr>
          <p:spPr>
            <a:xfrm>
              <a:off x="836200" y="44524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10" name="Google Shape;4510;p32"/>
            <p:cNvSpPr/>
            <p:nvPr/>
          </p:nvSpPr>
          <p:spPr>
            <a:xfrm>
              <a:off x="836200" y="46029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11" name="Google Shape;4511;p32"/>
            <p:cNvSpPr/>
            <p:nvPr/>
          </p:nvSpPr>
          <p:spPr>
            <a:xfrm>
              <a:off x="836200" y="47534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12" name="Google Shape;4512;p32"/>
            <p:cNvSpPr/>
            <p:nvPr/>
          </p:nvSpPr>
          <p:spPr>
            <a:xfrm>
              <a:off x="836200" y="49039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13" name="Google Shape;4513;p32"/>
            <p:cNvSpPr/>
            <p:nvPr/>
          </p:nvSpPr>
          <p:spPr>
            <a:xfrm>
              <a:off x="836200" y="505445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14" name="Google Shape;4514;p32"/>
            <p:cNvSpPr/>
            <p:nvPr/>
          </p:nvSpPr>
          <p:spPr>
            <a:xfrm>
              <a:off x="836200" y="520497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15" name="Google Shape;4515;p32"/>
            <p:cNvSpPr/>
            <p:nvPr/>
          </p:nvSpPr>
          <p:spPr>
            <a:xfrm>
              <a:off x="836200" y="53554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16" name="Google Shape;4516;p32"/>
            <p:cNvSpPr/>
            <p:nvPr/>
          </p:nvSpPr>
          <p:spPr>
            <a:xfrm>
              <a:off x="986700" y="388625"/>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17" name="Google Shape;4517;p32"/>
            <p:cNvSpPr/>
            <p:nvPr/>
          </p:nvSpPr>
          <p:spPr>
            <a:xfrm>
              <a:off x="986700" y="539125"/>
              <a:ext cx="121400" cy="121425"/>
            </a:xfrm>
            <a:custGeom>
              <a:avLst/>
              <a:gdLst/>
              <a:ahLst/>
              <a:cxnLst/>
              <a:rect l="l" t="t" r="r" b="b"/>
              <a:pathLst>
                <a:path w="4856" h="4857"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18" name="Google Shape;4518;p32"/>
            <p:cNvSpPr/>
            <p:nvPr/>
          </p:nvSpPr>
          <p:spPr>
            <a:xfrm>
              <a:off x="986700" y="840150"/>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19" name="Google Shape;4519;p32"/>
            <p:cNvSpPr/>
            <p:nvPr/>
          </p:nvSpPr>
          <p:spPr>
            <a:xfrm>
              <a:off x="986700" y="114117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20" name="Google Shape;4520;p32"/>
            <p:cNvSpPr/>
            <p:nvPr/>
          </p:nvSpPr>
          <p:spPr>
            <a:xfrm>
              <a:off x="986700" y="1291700"/>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21" name="Google Shape;4521;p32"/>
            <p:cNvSpPr/>
            <p:nvPr/>
          </p:nvSpPr>
          <p:spPr>
            <a:xfrm>
              <a:off x="986700" y="1743225"/>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22" name="Google Shape;4522;p32"/>
            <p:cNvSpPr/>
            <p:nvPr/>
          </p:nvSpPr>
          <p:spPr>
            <a:xfrm>
              <a:off x="986700" y="189372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23" name="Google Shape;4523;p32"/>
            <p:cNvSpPr/>
            <p:nvPr/>
          </p:nvSpPr>
          <p:spPr>
            <a:xfrm>
              <a:off x="986700" y="2194750"/>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24" name="Google Shape;4524;p32"/>
            <p:cNvSpPr/>
            <p:nvPr/>
          </p:nvSpPr>
          <p:spPr>
            <a:xfrm>
              <a:off x="986700" y="234527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25" name="Google Shape;4525;p32"/>
            <p:cNvSpPr/>
            <p:nvPr/>
          </p:nvSpPr>
          <p:spPr>
            <a:xfrm>
              <a:off x="986700" y="249577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26" name="Google Shape;4526;p32"/>
            <p:cNvSpPr/>
            <p:nvPr/>
          </p:nvSpPr>
          <p:spPr>
            <a:xfrm>
              <a:off x="986700" y="2796800"/>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27" name="Google Shape;4527;p32"/>
            <p:cNvSpPr/>
            <p:nvPr/>
          </p:nvSpPr>
          <p:spPr>
            <a:xfrm>
              <a:off x="986700" y="2947300"/>
              <a:ext cx="121400" cy="121425"/>
            </a:xfrm>
            <a:custGeom>
              <a:avLst/>
              <a:gdLst/>
              <a:ahLst/>
              <a:cxnLst/>
              <a:rect l="l" t="t" r="r" b="b"/>
              <a:pathLst>
                <a:path w="4856" h="4857"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28" name="Google Shape;4528;p32"/>
            <p:cNvSpPr/>
            <p:nvPr/>
          </p:nvSpPr>
          <p:spPr>
            <a:xfrm>
              <a:off x="986700" y="309782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29" name="Google Shape;4529;p32"/>
            <p:cNvSpPr/>
            <p:nvPr/>
          </p:nvSpPr>
          <p:spPr>
            <a:xfrm>
              <a:off x="986700" y="3549350"/>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30" name="Google Shape;4530;p32"/>
            <p:cNvSpPr/>
            <p:nvPr/>
          </p:nvSpPr>
          <p:spPr>
            <a:xfrm>
              <a:off x="986700" y="369987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31" name="Google Shape;4531;p32"/>
            <p:cNvSpPr/>
            <p:nvPr/>
          </p:nvSpPr>
          <p:spPr>
            <a:xfrm>
              <a:off x="986700" y="3850375"/>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32" name="Google Shape;4532;p32"/>
            <p:cNvSpPr/>
            <p:nvPr/>
          </p:nvSpPr>
          <p:spPr>
            <a:xfrm>
              <a:off x="986700" y="4151400"/>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33" name="Google Shape;4533;p32"/>
            <p:cNvSpPr/>
            <p:nvPr/>
          </p:nvSpPr>
          <p:spPr>
            <a:xfrm>
              <a:off x="986700" y="4301900"/>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34" name="Google Shape;4534;p32"/>
            <p:cNvSpPr/>
            <p:nvPr/>
          </p:nvSpPr>
          <p:spPr>
            <a:xfrm>
              <a:off x="986700" y="445242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35" name="Google Shape;4535;p32"/>
            <p:cNvSpPr/>
            <p:nvPr/>
          </p:nvSpPr>
          <p:spPr>
            <a:xfrm>
              <a:off x="986700" y="460292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36" name="Google Shape;4536;p32"/>
            <p:cNvSpPr/>
            <p:nvPr/>
          </p:nvSpPr>
          <p:spPr>
            <a:xfrm>
              <a:off x="986700" y="4903950"/>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37" name="Google Shape;4537;p32"/>
            <p:cNvSpPr/>
            <p:nvPr/>
          </p:nvSpPr>
          <p:spPr>
            <a:xfrm>
              <a:off x="986700" y="5054450"/>
              <a:ext cx="121400" cy="121425"/>
            </a:xfrm>
            <a:custGeom>
              <a:avLst/>
              <a:gdLst/>
              <a:ahLst/>
              <a:cxnLst/>
              <a:rect l="l" t="t" r="r" b="b"/>
              <a:pathLst>
                <a:path w="4856" h="4857"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38" name="Google Shape;4538;p32"/>
            <p:cNvSpPr/>
            <p:nvPr/>
          </p:nvSpPr>
          <p:spPr>
            <a:xfrm>
              <a:off x="986700" y="535547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39" name="Google Shape;4539;p32"/>
            <p:cNvSpPr/>
            <p:nvPr/>
          </p:nvSpPr>
          <p:spPr>
            <a:xfrm>
              <a:off x="1137200" y="23812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40" name="Google Shape;4540;p32"/>
            <p:cNvSpPr/>
            <p:nvPr/>
          </p:nvSpPr>
          <p:spPr>
            <a:xfrm>
              <a:off x="1137200" y="539125"/>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41" name="Google Shape;4541;p32"/>
            <p:cNvSpPr/>
            <p:nvPr/>
          </p:nvSpPr>
          <p:spPr>
            <a:xfrm>
              <a:off x="1137200" y="99067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42" name="Google Shape;4542;p32"/>
            <p:cNvSpPr/>
            <p:nvPr/>
          </p:nvSpPr>
          <p:spPr>
            <a:xfrm>
              <a:off x="1137200" y="114117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43" name="Google Shape;4543;p32"/>
            <p:cNvSpPr/>
            <p:nvPr/>
          </p:nvSpPr>
          <p:spPr>
            <a:xfrm>
              <a:off x="1137200" y="1442200"/>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44" name="Google Shape;4544;p32"/>
            <p:cNvSpPr/>
            <p:nvPr/>
          </p:nvSpPr>
          <p:spPr>
            <a:xfrm>
              <a:off x="1137200" y="1592700"/>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45" name="Google Shape;4545;p32"/>
            <p:cNvSpPr/>
            <p:nvPr/>
          </p:nvSpPr>
          <p:spPr>
            <a:xfrm>
              <a:off x="1137200" y="219475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46" name="Google Shape;4546;p32"/>
            <p:cNvSpPr/>
            <p:nvPr/>
          </p:nvSpPr>
          <p:spPr>
            <a:xfrm>
              <a:off x="1137200" y="234527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47" name="Google Shape;4547;p32"/>
            <p:cNvSpPr/>
            <p:nvPr/>
          </p:nvSpPr>
          <p:spPr>
            <a:xfrm>
              <a:off x="1137200" y="249577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48" name="Google Shape;4548;p32"/>
            <p:cNvSpPr/>
            <p:nvPr/>
          </p:nvSpPr>
          <p:spPr>
            <a:xfrm>
              <a:off x="1137200" y="2646275"/>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49" name="Google Shape;4549;p32"/>
            <p:cNvSpPr/>
            <p:nvPr/>
          </p:nvSpPr>
          <p:spPr>
            <a:xfrm>
              <a:off x="1137200" y="2947300"/>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50" name="Google Shape;4550;p32"/>
            <p:cNvSpPr/>
            <p:nvPr/>
          </p:nvSpPr>
          <p:spPr>
            <a:xfrm>
              <a:off x="1137200" y="324832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51" name="Google Shape;4551;p32"/>
            <p:cNvSpPr/>
            <p:nvPr/>
          </p:nvSpPr>
          <p:spPr>
            <a:xfrm>
              <a:off x="1137200" y="33988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52" name="Google Shape;4552;p32"/>
            <p:cNvSpPr/>
            <p:nvPr/>
          </p:nvSpPr>
          <p:spPr>
            <a:xfrm>
              <a:off x="1137200" y="369987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53" name="Google Shape;4553;p32"/>
            <p:cNvSpPr/>
            <p:nvPr/>
          </p:nvSpPr>
          <p:spPr>
            <a:xfrm>
              <a:off x="1137200" y="385037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54" name="Google Shape;4554;p32"/>
            <p:cNvSpPr/>
            <p:nvPr/>
          </p:nvSpPr>
          <p:spPr>
            <a:xfrm>
              <a:off x="1137200" y="4000875"/>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55" name="Google Shape;4555;p32"/>
            <p:cNvSpPr/>
            <p:nvPr/>
          </p:nvSpPr>
          <p:spPr>
            <a:xfrm>
              <a:off x="1137200" y="4151400"/>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56" name="Google Shape;4556;p32"/>
            <p:cNvSpPr/>
            <p:nvPr/>
          </p:nvSpPr>
          <p:spPr>
            <a:xfrm>
              <a:off x="1137200" y="460292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57" name="Google Shape;4557;p32"/>
            <p:cNvSpPr/>
            <p:nvPr/>
          </p:nvSpPr>
          <p:spPr>
            <a:xfrm>
              <a:off x="1137200" y="47534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58" name="Google Shape;4558;p32"/>
            <p:cNvSpPr/>
            <p:nvPr/>
          </p:nvSpPr>
          <p:spPr>
            <a:xfrm>
              <a:off x="1137200" y="5054450"/>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59" name="Google Shape;4559;p32"/>
            <p:cNvSpPr/>
            <p:nvPr/>
          </p:nvSpPr>
          <p:spPr>
            <a:xfrm>
              <a:off x="1137200" y="520497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60" name="Google Shape;4560;p32"/>
            <p:cNvSpPr/>
            <p:nvPr/>
          </p:nvSpPr>
          <p:spPr>
            <a:xfrm>
              <a:off x="1137200" y="535547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D4C840"/>
                </a:gs>
                <a:gs pos="49000">
                  <a:srgbClr val="C9C84A"/>
                </a:gs>
                <a:gs pos="100000">
                  <a:srgbClr val="A1C366"/>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4561" name="Google Shape;4561;p32"/>
          <p:cNvGrpSpPr/>
          <p:nvPr/>
        </p:nvGrpSpPr>
        <p:grpSpPr>
          <a:xfrm rot="10800000">
            <a:off x="7244065" y="28698"/>
            <a:ext cx="1725314" cy="5086302"/>
            <a:chOff x="986700" y="238125"/>
            <a:chExt cx="1777025" cy="5238750"/>
          </a:xfrm>
        </p:grpSpPr>
        <p:sp>
          <p:nvSpPr>
            <p:cNvPr id="4562" name="Google Shape;4562;p32"/>
            <p:cNvSpPr/>
            <p:nvPr/>
          </p:nvSpPr>
          <p:spPr>
            <a:xfrm>
              <a:off x="986700" y="23812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63" name="Google Shape;4563;p32"/>
            <p:cNvSpPr/>
            <p:nvPr/>
          </p:nvSpPr>
          <p:spPr>
            <a:xfrm>
              <a:off x="986700" y="689650"/>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64" name="Google Shape;4564;p32"/>
            <p:cNvSpPr/>
            <p:nvPr/>
          </p:nvSpPr>
          <p:spPr>
            <a:xfrm>
              <a:off x="986700" y="990675"/>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65" name="Google Shape;4565;p32"/>
            <p:cNvSpPr/>
            <p:nvPr/>
          </p:nvSpPr>
          <p:spPr>
            <a:xfrm>
              <a:off x="986700" y="1442200"/>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66" name="Google Shape;4566;p32"/>
            <p:cNvSpPr/>
            <p:nvPr/>
          </p:nvSpPr>
          <p:spPr>
            <a:xfrm>
              <a:off x="986700" y="1592700"/>
              <a:ext cx="121400" cy="121425"/>
            </a:xfrm>
            <a:custGeom>
              <a:avLst/>
              <a:gdLst/>
              <a:ahLst/>
              <a:cxnLst/>
              <a:rect l="l" t="t" r="r" b="b"/>
              <a:pathLst>
                <a:path w="4856" h="4857" extrusionOk="0">
                  <a:moveTo>
                    <a:pt x="0" y="1"/>
                  </a:moveTo>
                  <a:lnTo>
                    <a:pt x="0"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67" name="Google Shape;4567;p32"/>
            <p:cNvSpPr/>
            <p:nvPr/>
          </p:nvSpPr>
          <p:spPr>
            <a:xfrm>
              <a:off x="986700" y="2044250"/>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68" name="Google Shape;4568;p32"/>
            <p:cNvSpPr/>
            <p:nvPr/>
          </p:nvSpPr>
          <p:spPr>
            <a:xfrm>
              <a:off x="986700" y="2646275"/>
              <a:ext cx="121400" cy="121425"/>
            </a:xfrm>
            <a:custGeom>
              <a:avLst/>
              <a:gdLst/>
              <a:ahLst/>
              <a:cxnLst/>
              <a:rect l="l" t="t" r="r" b="b"/>
              <a:pathLst>
                <a:path w="4856" h="4857" extrusionOk="0">
                  <a:moveTo>
                    <a:pt x="0" y="1"/>
                  </a:moveTo>
                  <a:lnTo>
                    <a:pt x="0"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69" name="Google Shape;4569;p32"/>
            <p:cNvSpPr/>
            <p:nvPr/>
          </p:nvSpPr>
          <p:spPr>
            <a:xfrm>
              <a:off x="986700" y="324832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70" name="Google Shape;4570;p32"/>
            <p:cNvSpPr/>
            <p:nvPr/>
          </p:nvSpPr>
          <p:spPr>
            <a:xfrm>
              <a:off x="986700" y="3398850"/>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71" name="Google Shape;4571;p32"/>
            <p:cNvSpPr/>
            <p:nvPr/>
          </p:nvSpPr>
          <p:spPr>
            <a:xfrm>
              <a:off x="986700" y="4000875"/>
              <a:ext cx="121400" cy="121425"/>
            </a:xfrm>
            <a:custGeom>
              <a:avLst/>
              <a:gdLst/>
              <a:ahLst/>
              <a:cxnLst/>
              <a:rect l="l" t="t" r="r" b="b"/>
              <a:pathLst>
                <a:path w="4856" h="4857" extrusionOk="0">
                  <a:moveTo>
                    <a:pt x="0" y="1"/>
                  </a:moveTo>
                  <a:lnTo>
                    <a:pt x="0"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72" name="Google Shape;4572;p32"/>
            <p:cNvSpPr/>
            <p:nvPr/>
          </p:nvSpPr>
          <p:spPr>
            <a:xfrm>
              <a:off x="986700" y="4753450"/>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73" name="Google Shape;4573;p32"/>
            <p:cNvSpPr/>
            <p:nvPr/>
          </p:nvSpPr>
          <p:spPr>
            <a:xfrm>
              <a:off x="986700" y="5204975"/>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74" name="Google Shape;4574;p32"/>
            <p:cNvSpPr/>
            <p:nvPr/>
          </p:nvSpPr>
          <p:spPr>
            <a:xfrm>
              <a:off x="1137200" y="38862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75" name="Google Shape;4575;p32"/>
            <p:cNvSpPr/>
            <p:nvPr/>
          </p:nvSpPr>
          <p:spPr>
            <a:xfrm>
              <a:off x="1137200" y="6896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76" name="Google Shape;4576;p32"/>
            <p:cNvSpPr/>
            <p:nvPr/>
          </p:nvSpPr>
          <p:spPr>
            <a:xfrm>
              <a:off x="1137200" y="84015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77" name="Google Shape;4577;p32"/>
            <p:cNvSpPr/>
            <p:nvPr/>
          </p:nvSpPr>
          <p:spPr>
            <a:xfrm>
              <a:off x="1137200" y="129170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78" name="Google Shape;4578;p32"/>
            <p:cNvSpPr/>
            <p:nvPr/>
          </p:nvSpPr>
          <p:spPr>
            <a:xfrm>
              <a:off x="1137200" y="174322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79" name="Google Shape;4579;p32"/>
            <p:cNvSpPr/>
            <p:nvPr/>
          </p:nvSpPr>
          <p:spPr>
            <a:xfrm>
              <a:off x="1137200" y="189372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80" name="Google Shape;4580;p32"/>
            <p:cNvSpPr/>
            <p:nvPr/>
          </p:nvSpPr>
          <p:spPr>
            <a:xfrm>
              <a:off x="1137200" y="20442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81" name="Google Shape;4581;p32"/>
            <p:cNvSpPr/>
            <p:nvPr/>
          </p:nvSpPr>
          <p:spPr>
            <a:xfrm>
              <a:off x="1137200" y="2796800"/>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82" name="Google Shape;4582;p32"/>
            <p:cNvSpPr/>
            <p:nvPr/>
          </p:nvSpPr>
          <p:spPr>
            <a:xfrm>
              <a:off x="1137200" y="309782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83" name="Google Shape;4583;p32"/>
            <p:cNvSpPr/>
            <p:nvPr/>
          </p:nvSpPr>
          <p:spPr>
            <a:xfrm>
              <a:off x="1137200" y="354935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84" name="Google Shape;4584;p32"/>
            <p:cNvSpPr/>
            <p:nvPr/>
          </p:nvSpPr>
          <p:spPr>
            <a:xfrm>
              <a:off x="1137200" y="430190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85" name="Google Shape;4585;p32"/>
            <p:cNvSpPr/>
            <p:nvPr/>
          </p:nvSpPr>
          <p:spPr>
            <a:xfrm>
              <a:off x="1137200" y="4452425"/>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86" name="Google Shape;4586;p32"/>
            <p:cNvSpPr/>
            <p:nvPr/>
          </p:nvSpPr>
          <p:spPr>
            <a:xfrm>
              <a:off x="1137200" y="490395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87" name="Google Shape;4587;p32"/>
            <p:cNvSpPr/>
            <p:nvPr/>
          </p:nvSpPr>
          <p:spPr>
            <a:xfrm>
              <a:off x="1287725" y="2381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88" name="Google Shape;4588;p32"/>
            <p:cNvSpPr/>
            <p:nvPr/>
          </p:nvSpPr>
          <p:spPr>
            <a:xfrm>
              <a:off x="1287725" y="53912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89" name="Google Shape;4589;p32"/>
            <p:cNvSpPr/>
            <p:nvPr/>
          </p:nvSpPr>
          <p:spPr>
            <a:xfrm>
              <a:off x="1287725" y="9906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90" name="Google Shape;4590;p32"/>
            <p:cNvSpPr/>
            <p:nvPr/>
          </p:nvSpPr>
          <p:spPr>
            <a:xfrm>
              <a:off x="1287725" y="11411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91" name="Google Shape;4591;p32"/>
            <p:cNvSpPr/>
            <p:nvPr/>
          </p:nvSpPr>
          <p:spPr>
            <a:xfrm>
              <a:off x="1287725" y="14422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92" name="Google Shape;4592;p32"/>
            <p:cNvSpPr/>
            <p:nvPr/>
          </p:nvSpPr>
          <p:spPr>
            <a:xfrm>
              <a:off x="1287725" y="159270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93" name="Google Shape;4593;p32"/>
            <p:cNvSpPr/>
            <p:nvPr/>
          </p:nvSpPr>
          <p:spPr>
            <a:xfrm>
              <a:off x="1287725" y="21947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94" name="Google Shape;4594;p32"/>
            <p:cNvSpPr/>
            <p:nvPr/>
          </p:nvSpPr>
          <p:spPr>
            <a:xfrm>
              <a:off x="1287725" y="23452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95" name="Google Shape;4595;p32"/>
            <p:cNvSpPr/>
            <p:nvPr/>
          </p:nvSpPr>
          <p:spPr>
            <a:xfrm>
              <a:off x="1287725" y="264627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96" name="Google Shape;4596;p32"/>
            <p:cNvSpPr/>
            <p:nvPr/>
          </p:nvSpPr>
          <p:spPr>
            <a:xfrm>
              <a:off x="1287725" y="27968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97" name="Google Shape;4597;p32"/>
            <p:cNvSpPr/>
            <p:nvPr/>
          </p:nvSpPr>
          <p:spPr>
            <a:xfrm>
              <a:off x="1287725" y="30978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98" name="Google Shape;4598;p32"/>
            <p:cNvSpPr/>
            <p:nvPr/>
          </p:nvSpPr>
          <p:spPr>
            <a:xfrm>
              <a:off x="1287725" y="32483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599" name="Google Shape;4599;p32"/>
            <p:cNvSpPr/>
            <p:nvPr/>
          </p:nvSpPr>
          <p:spPr>
            <a:xfrm>
              <a:off x="1287725" y="33988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00" name="Google Shape;4600;p32"/>
            <p:cNvSpPr/>
            <p:nvPr/>
          </p:nvSpPr>
          <p:spPr>
            <a:xfrm>
              <a:off x="1287725" y="35493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01" name="Google Shape;4601;p32"/>
            <p:cNvSpPr/>
            <p:nvPr/>
          </p:nvSpPr>
          <p:spPr>
            <a:xfrm>
              <a:off x="1287725" y="400087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02" name="Google Shape;4602;p32"/>
            <p:cNvSpPr/>
            <p:nvPr/>
          </p:nvSpPr>
          <p:spPr>
            <a:xfrm>
              <a:off x="1287725" y="41514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03" name="Google Shape;4603;p32"/>
            <p:cNvSpPr/>
            <p:nvPr/>
          </p:nvSpPr>
          <p:spPr>
            <a:xfrm>
              <a:off x="1287725" y="430190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04" name="Google Shape;4604;p32"/>
            <p:cNvSpPr/>
            <p:nvPr/>
          </p:nvSpPr>
          <p:spPr>
            <a:xfrm>
              <a:off x="1287725" y="46029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05" name="Google Shape;4605;p32"/>
            <p:cNvSpPr/>
            <p:nvPr/>
          </p:nvSpPr>
          <p:spPr>
            <a:xfrm>
              <a:off x="1287725" y="49039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06" name="Google Shape;4606;p32"/>
            <p:cNvSpPr/>
            <p:nvPr/>
          </p:nvSpPr>
          <p:spPr>
            <a:xfrm>
              <a:off x="1287725" y="53554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07" name="Google Shape;4607;p32"/>
            <p:cNvSpPr/>
            <p:nvPr/>
          </p:nvSpPr>
          <p:spPr>
            <a:xfrm>
              <a:off x="1438225" y="23812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08" name="Google Shape;4608;p32"/>
            <p:cNvSpPr/>
            <p:nvPr/>
          </p:nvSpPr>
          <p:spPr>
            <a:xfrm>
              <a:off x="1438225" y="539125"/>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09" name="Google Shape;4609;p32"/>
            <p:cNvSpPr/>
            <p:nvPr/>
          </p:nvSpPr>
          <p:spPr>
            <a:xfrm>
              <a:off x="1438225" y="68965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10" name="Google Shape;4610;p32"/>
            <p:cNvSpPr/>
            <p:nvPr/>
          </p:nvSpPr>
          <p:spPr>
            <a:xfrm>
              <a:off x="1438225" y="8401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11" name="Google Shape;4611;p32"/>
            <p:cNvSpPr/>
            <p:nvPr/>
          </p:nvSpPr>
          <p:spPr>
            <a:xfrm>
              <a:off x="1438225" y="99067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12" name="Google Shape;4612;p32"/>
            <p:cNvSpPr/>
            <p:nvPr/>
          </p:nvSpPr>
          <p:spPr>
            <a:xfrm>
              <a:off x="1438225" y="114117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13" name="Google Shape;4613;p32"/>
            <p:cNvSpPr/>
            <p:nvPr/>
          </p:nvSpPr>
          <p:spPr>
            <a:xfrm>
              <a:off x="1438225" y="129170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14" name="Google Shape;4614;p32"/>
            <p:cNvSpPr/>
            <p:nvPr/>
          </p:nvSpPr>
          <p:spPr>
            <a:xfrm>
              <a:off x="1438225" y="1442200"/>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15" name="Google Shape;4615;p32"/>
            <p:cNvSpPr/>
            <p:nvPr/>
          </p:nvSpPr>
          <p:spPr>
            <a:xfrm>
              <a:off x="1438225" y="1592700"/>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16" name="Google Shape;4616;p32"/>
            <p:cNvSpPr/>
            <p:nvPr/>
          </p:nvSpPr>
          <p:spPr>
            <a:xfrm>
              <a:off x="1438225" y="1743225"/>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17" name="Google Shape;4617;p32"/>
            <p:cNvSpPr/>
            <p:nvPr/>
          </p:nvSpPr>
          <p:spPr>
            <a:xfrm>
              <a:off x="1438225" y="189372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18" name="Google Shape;4618;p32"/>
            <p:cNvSpPr/>
            <p:nvPr/>
          </p:nvSpPr>
          <p:spPr>
            <a:xfrm>
              <a:off x="1438225" y="204425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19" name="Google Shape;4619;p32"/>
            <p:cNvSpPr/>
            <p:nvPr/>
          </p:nvSpPr>
          <p:spPr>
            <a:xfrm>
              <a:off x="1438225" y="21947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20" name="Google Shape;4620;p32"/>
            <p:cNvSpPr/>
            <p:nvPr/>
          </p:nvSpPr>
          <p:spPr>
            <a:xfrm>
              <a:off x="1438225" y="249577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21" name="Google Shape;4621;p32"/>
            <p:cNvSpPr/>
            <p:nvPr/>
          </p:nvSpPr>
          <p:spPr>
            <a:xfrm>
              <a:off x="1438225" y="2646275"/>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22" name="Google Shape;4622;p32"/>
            <p:cNvSpPr/>
            <p:nvPr/>
          </p:nvSpPr>
          <p:spPr>
            <a:xfrm>
              <a:off x="1438225" y="2947300"/>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23" name="Google Shape;4623;p32"/>
            <p:cNvSpPr/>
            <p:nvPr/>
          </p:nvSpPr>
          <p:spPr>
            <a:xfrm>
              <a:off x="1438225" y="309782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24" name="Google Shape;4624;p32"/>
            <p:cNvSpPr/>
            <p:nvPr/>
          </p:nvSpPr>
          <p:spPr>
            <a:xfrm>
              <a:off x="1438225" y="324832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25" name="Google Shape;4625;p32"/>
            <p:cNvSpPr/>
            <p:nvPr/>
          </p:nvSpPr>
          <p:spPr>
            <a:xfrm>
              <a:off x="1438225" y="339885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26" name="Google Shape;4626;p32"/>
            <p:cNvSpPr/>
            <p:nvPr/>
          </p:nvSpPr>
          <p:spPr>
            <a:xfrm>
              <a:off x="1438225" y="35493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27" name="Google Shape;4627;p32"/>
            <p:cNvSpPr/>
            <p:nvPr/>
          </p:nvSpPr>
          <p:spPr>
            <a:xfrm>
              <a:off x="1438225" y="369987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28" name="Google Shape;4628;p32"/>
            <p:cNvSpPr/>
            <p:nvPr/>
          </p:nvSpPr>
          <p:spPr>
            <a:xfrm>
              <a:off x="1438225" y="3850375"/>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29" name="Google Shape;4629;p32"/>
            <p:cNvSpPr/>
            <p:nvPr/>
          </p:nvSpPr>
          <p:spPr>
            <a:xfrm>
              <a:off x="1438225" y="4000875"/>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30" name="Google Shape;4630;p32"/>
            <p:cNvSpPr/>
            <p:nvPr/>
          </p:nvSpPr>
          <p:spPr>
            <a:xfrm>
              <a:off x="1438225" y="430190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31" name="Google Shape;4631;p32"/>
            <p:cNvSpPr/>
            <p:nvPr/>
          </p:nvSpPr>
          <p:spPr>
            <a:xfrm>
              <a:off x="1438225" y="445242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32" name="Google Shape;4632;p32"/>
            <p:cNvSpPr/>
            <p:nvPr/>
          </p:nvSpPr>
          <p:spPr>
            <a:xfrm>
              <a:off x="1438225" y="460292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33" name="Google Shape;4633;p32"/>
            <p:cNvSpPr/>
            <p:nvPr/>
          </p:nvSpPr>
          <p:spPr>
            <a:xfrm>
              <a:off x="1438225" y="475345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34" name="Google Shape;4634;p32"/>
            <p:cNvSpPr/>
            <p:nvPr/>
          </p:nvSpPr>
          <p:spPr>
            <a:xfrm>
              <a:off x="1438225" y="49039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35" name="Google Shape;4635;p32"/>
            <p:cNvSpPr/>
            <p:nvPr/>
          </p:nvSpPr>
          <p:spPr>
            <a:xfrm>
              <a:off x="1438225" y="5054450"/>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36" name="Google Shape;4636;p32"/>
            <p:cNvSpPr/>
            <p:nvPr/>
          </p:nvSpPr>
          <p:spPr>
            <a:xfrm>
              <a:off x="1438225" y="5204975"/>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37" name="Google Shape;4637;p32"/>
            <p:cNvSpPr/>
            <p:nvPr/>
          </p:nvSpPr>
          <p:spPr>
            <a:xfrm>
              <a:off x="1438225" y="535547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38" name="Google Shape;4638;p32"/>
            <p:cNvSpPr/>
            <p:nvPr/>
          </p:nvSpPr>
          <p:spPr>
            <a:xfrm>
              <a:off x="1588750" y="8401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39" name="Google Shape;4639;p32"/>
            <p:cNvSpPr/>
            <p:nvPr/>
          </p:nvSpPr>
          <p:spPr>
            <a:xfrm>
              <a:off x="1588750" y="9906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40" name="Google Shape;4640;p32"/>
            <p:cNvSpPr/>
            <p:nvPr/>
          </p:nvSpPr>
          <p:spPr>
            <a:xfrm>
              <a:off x="1588750" y="14422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41" name="Google Shape;4641;p32"/>
            <p:cNvSpPr/>
            <p:nvPr/>
          </p:nvSpPr>
          <p:spPr>
            <a:xfrm>
              <a:off x="1588750" y="174322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42" name="Google Shape;4642;p32"/>
            <p:cNvSpPr/>
            <p:nvPr/>
          </p:nvSpPr>
          <p:spPr>
            <a:xfrm>
              <a:off x="1588750" y="21947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43" name="Google Shape;4643;p32"/>
            <p:cNvSpPr/>
            <p:nvPr/>
          </p:nvSpPr>
          <p:spPr>
            <a:xfrm>
              <a:off x="1588750" y="249577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44" name="Google Shape;4644;p32"/>
            <p:cNvSpPr/>
            <p:nvPr/>
          </p:nvSpPr>
          <p:spPr>
            <a:xfrm>
              <a:off x="1588750" y="27968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45" name="Google Shape;4645;p32"/>
            <p:cNvSpPr/>
            <p:nvPr/>
          </p:nvSpPr>
          <p:spPr>
            <a:xfrm>
              <a:off x="1588750" y="2947300"/>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46" name="Google Shape;4646;p32"/>
            <p:cNvSpPr/>
            <p:nvPr/>
          </p:nvSpPr>
          <p:spPr>
            <a:xfrm>
              <a:off x="1588750" y="32483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47" name="Google Shape;4647;p32"/>
            <p:cNvSpPr/>
            <p:nvPr/>
          </p:nvSpPr>
          <p:spPr>
            <a:xfrm>
              <a:off x="1588750" y="33988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48" name="Google Shape;4648;p32"/>
            <p:cNvSpPr/>
            <p:nvPr/>
          </p:nvSpPr>
          <p:spPr>
            <a:xfrm>
              <a:off x="1588750" y="369987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49" name="Google Shape;4649;p32"/>
            <p:cNvSpPr/>
            <p:nvPr/>
          </p:nvSpPr>
          <p:spPr>
            <a:xfrm>
              <a:off x="1588750" y="385037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50" name="Google Shape;4650;p32"/>
            <p:cNvSpPr/>
            <p:nvPr/>
          </p:nvSpPr>
          <p:spPr>
            <a:xfrm>
              <a:off x="1588750" y="4151400"/>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51" name="Google Shape;4651;p32"/>
            <p:cNvSpPr/>
            <p:nvPr/>
          </p:nvSpPr>
          <p:spPr>
            <a:xfrm>
              <a:off x="1588750" y="430190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52" name="Google Shape;4652;p32"/>
            <p:cNvSpPr/>
            <p:nvPr/>
          </p:nvSpPr>
          <p:spPr>
            <a:xfrm>
              <a:off x="1588750" y="4452425"/>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53" name="Google Shape;4653;p32"/>
            <p:cNvSpPr/>
            <p:nvPr/>
          </p:nvSpPr>
          <p:spPr>
            <a:xfrm>
              <a:off x="1588750" y="4602925"/>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54" name="Google Shape;4654;p32"/>
            <p:cNvSpPr/>
            <p:nvPr/>
          </p:nvSpPr>
          <p:spPr>
            <a:xfrm>
              <a:off x="1588750" y="490395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55" name="Google Shape;4655;p32"/>
            <p:cNvSpPr/>
            <p:nvPr/>
          </p:nvSpPr>
          <p:spPr>
            <a:xfrm>
              <a:off x="1588750" y="520497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56" name="Google Shape;4656;p32"/>
            <p:cNvSpPr/>
            <p:nvPr/>
          </p:nvSpPr>
          <p:spPr>
            <a:xfrm>
              <a:off x="1739250" y="8401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57" name="Google Shape;4657;p32"/>
            <p:cNvSpPr/>
            <p:nvPr/>
          </p:nvSpPr>
          <p:spPr>
            <a:xfrm>
              <a:off x="1739250" y="114117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58" name="Google Shape;4658;p32"/>
            <p:cNvSpPr/>
            <p:nvPr/>
          </p:nvSpPr>
          <p:spPr>
            <a:xfrm>
              <a:off x="1739250" y="1442200"/>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59" name="Google Shape;4659;p32"/>
            <p:cNvSpPr/>
            <p:nvPr/>
          </p:nvSpPr>
          <p:spPr>
            <a:xfrm>
              <a:off x="1739250" y="189372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60" name="Google Shape;4660;p32"/>
            <p:cNvSpPr/>
            <p:nvPr/>
          </p:nvSpPr>
          <p:spPr>
            <a:xfrm>
              <a:off x="1739250" y="249577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61" name="Google Shape;4661;p32"/>
            <p:cNvSpPr/>
            <p:nvPr/>
          </p:nvSpPr>
          <p:spPr>
            <a:xfrm>
              <a:off x="1739250" y="2646275"/>
              <a:ext cx="121400" cy="121425"/>
            </a:xfrm>
            <a:custGeom>
              <a:avLst/>
              <a:gdLst/>
              <a:ahLst/>
              <a:cxnLst/>
              <a:rect l="l" t="t" r="r" b="b"/>
              <a:pathLst>
                <a:path w="4856" h="4857"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62" name="Google Shape;4662;p32"/>
            <p:cNvSpPr/>
            <p:nvPr/>
          </p:nvSpPr>
          <p:spPr>
            <a:xfrm>
              <a:off x="1739250" y="3699875"/>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63" name="Google Shape;4663;p32"/>
            <p:cNvSpPr/>
            <p:nvPr/>
          </p:nvSpPr>
          <p:spPr>
            <a:xfrm>
              <a:off x="1739250" y="4151400"/>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64" name="Google Shape;4664;p32"/>
            <p:cNvSpPr/>
            <p:nvPr/>
          </p:nvSpPr>
          <p:spPr>
            <a:xfrm>
              <a:off x="1739250" y="49039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65" name="Google Shape;4665;p32"/>
            <p:cNvSpPr/>
            <p:nvPr/>
          </p:nvSpPr>
          <p:spPr>
            <a:xfrm>
              <a:off x="1739250" y="5355475"/>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66" name="Google Shape;4666;p32"/>
            <p:cNvSpPr/>
            <p:nvPr/>
          </p:nvSpPr>
          <p:spPr>
            <a:xfrm>
              <a:off x="1889750" y="840150"/>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67" name="Google Shape;4667;p32"/>
            <p:cNvSpPr/>
            <p:nvPr/>
          </p:nvSpPr>
          <p:spPr>
            <a:xfrm>
              <a:off x="1889750" y="3398850"/>
              <a:ext cx="121425"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68" name="Google Shape;4668;p32"/>
            <p:cNvSpPr/>
            <p:nvPr/>
          </p:nvSpPr>
          <p:spPr>
            <a:xfrm>
              <a:off x="1889750" y="4602925"/>
              <a:ext cx="121425"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69" name="Google Shape;4669;p32"/>
            <p:cNvSpPr/>
            <p:nvPr/>
          </p:nvSpPr>
          <p:spPr>
            <a:xfrm>
              <a:off x="1889750" y="5204975"/>
              <a:ext cx="121425"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70" name="Google Shape;4670;p32"/>
            <p:cNvSpPr/>
            <p:nvPr/>
          </p:nvSpPr>
          <p:spPr>
            <a:xfrm>
              <a:off x="2040275" y="689650"/>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71" name="Google Shape;4671;p32"/>
            <p:cNvSpPr/>
            <p:nvPr/>
          </p:nvSpPr>
          <p:spPr>
            <a:xfrm>
              <a:off x="2040275" y="1893725"/>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72" name="Google Shape;4672;p32"/>
            <p:cNvSpPr/>
            <p:nvPr/>
          </p:nvSpPr>
          <p:spPr>
            <a:xfrm>
              <a:off x="2040275" y="2796800"/>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73" name="Google Shape;4673;p32"/>
            <p:cNvSpPr/>
            <p:nvPr/>
          </p:nvSpPr>
          <p:spPr>
            <a:xfrm>
              <a:off x="2190775" y="5054450"/>
              <a:ext cx="121425" cy="121425"/>
            </a:xfrm>
            <a:custGeom>
              <a:avLst/>
              <a:gdLst/>
              <a:ahLst/>
              <a:cxnLst/>
              <a:rect l="l" t="t" r="r" b="b"/>
              <a:pathLst>
                <a:path w="4857" h="4857" extrusionOk="0">
                  <a:moveTo>
                    <a:pt x="1" y="1"/>
                  </a:moveTo>
                  <a:lnTo>
                    <a:pt x="1" y="4856"/>
                  </a:lnTo>
                  <a:lnTo>
                    <a:pt x="4856" y="4856"/>
                  </a:lnTo>
                  <a:lnTo>
                    <a:pt x="4856"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74" name="Google Shape;4674;p32"/>
            <p:cNvSpPr/>
            <p:nvPr/>
          </p:nvSpPr>
          <p:spPr>
            <a:xfrm>
              <a:off x="2341300" y="475345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75" name="Google Shape;4675;p32"/>
            <p:cNvSpPr/>
            <p:nvPr/>
          </p:nvSpPr>
          <p:spPr>
            <a:xfrm>
              <a:off x="2642325" y="2646275"/>
              <a:ext cx="121400" cy="121425"/>
            </a:xfrm>
            <a:custGeom>
              <a:avLst/>
              <a:gdLst/>
              <a:ahLst/>
              <a:cxnLst/>
              <a:rect l="l" t="t" r="r" b="b"/>
              <a:pathLst>
                <a:path w="4856" h="4857" extrusionOk="0">
                  <a:moveTo>
                    <a:pt x="0" y="1"/>
                  </a:moveTo>
                  <a:lnTo>
                    <a:pt x="0" y="4856"/>
                  </a:lnTo>
                  <a:lnTo>
                    <a:pt x="4855" y="4856"/>
                  </a:lnTo>
                  <a:lnTo>
                    <a:pt x="4855" y="1"/>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76" name="Google Shape;4676;p32"/>
            <p:cNvSpPr/>
            <p:nvPr/>
          </p:nvSpPr>
          <p:spPr>
            <a:xfrm>
              <a:off x="2642325" y="5204975"/>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9EC269"/>
                </a:gs>
                <a:gs pos="44000">
                  <a:srgbClr val="5BAF94"/>
                </a:gs>
                <a:gs pos="100000">
                  <a:srgbClr val="57AA9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
        <p:nvSpPr>
          <p:cNvPr id="4677" name="Google Shape;4677;p32"/>
          <p:cNvSpPr/>
          <p:nvPr/>
        </p:nvSpPr>
        <p:spPr>
          <a:xfrm rot="10800000">
            <a:off x="8266981" y="3681952"/>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78" name="Google Shape;4678;p32"/>
          <p:cNvSpPr/>
          <p:nvPr/>
        </p:nvSpPr>
        <p:spPr>
          <a:xfrm rot="10800000">
            <a:off x="7682451" y="3681952"/>
            <a:ext cx="117892" cy="117892"/>
          </a:xfrm>
          <a:custGeom>
            <a:avLst/>
            <a:gdLst/>
            <a:ahLst/>
            <a:cxnLst/>
            <a:rect l="l" t="t" r="r" b="b"/>
            <a:pathLst>
              <a:path w="4857"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79" name="Google Shape;4679;p32"/>
          <p:cNvSpPr/>
          <p:nvPr/>
        </p:nvSpPr>
        <p:spPr>
          <a:xfrm rot="10800000">
            <a:off x="7536330" y="3681952"/>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80" name="Google Shape;4680;p32"/>
          <p:cNvSpPr/>
          <p:nvPr/>
        </p:nvSpPr>
        <p:spPr>
          <a:xfrm rot="10800000">
            <a:off x="7244065" y="3681952"/>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81" name="Google Shape;4681;p32"/>
          <p:cNvSpPr/>
          <p:nvPr/>
        </p:nvSpPr>
        <p:spPr>
          <a:xfrm rot="10800000">
            <a:off x="7097945" y="3681952"/>
            <a:ext cx="117867" cy="117892"/>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82" name="Google Shape;4682;p32"/>
          <p:cNvSpPr/>
          <p:nvPr/>
        </p:nvSpPr>
        <p:spPr>
          <a:xfrm rot="10800000">
            <a:off x="6951800" y="3681952"/>
            <a:ext cx="117892" cy="117892"/>
          </a:xfrm>
          <a:custGeom>
            <a:avLst/>
            <a:gdLst/>
            <a:ahLst/>
            <a:cxnLst/>
            <a:rect l="l" t="t" r="r" b="b"/>
            <a:pathLst>
              <a:path w="4857"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83" name="Google Shape;4683;p32"/>
          <p:cNvSpPr/>
          <p:nvPr/>
        </p:nvSpPr>
        <p:spPr>
          <a:xfrm rot="10800000">
            <a:off x="6367294" y="3681952"/>
            <a:ext cx="117867" cy="117892"/>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nvGrpSpPr>
          <p:cNvPr id="4684" name="Google Shape;4684;p32"/>
          <p:cNvGrpSpPr/>
          <p:nvPr/>
        </p:nvGrpSpPr>
        <p:grpSpPr>
          <a:xfrm>
            <a:off x="6367294" y="28698"/>
            <a:ext cx="2017554" cy="3625000"/>
            <a:chOff x="6367294" y="28698"/>
            <a:chExt cx="2017554" cy="3625000"/>
          </a:xfrm>
        </p:grpSpPr>
        <p:sp>
          <p:nvSpPr>
            <p:cNvPr id="4685" name="Google Shape;4685;p32"/>
            <p:cNvSpPr/>
            <p:nvPr/>
          </p:nvSpPr>
          <p:spPr>
            <a:xfrm rot="10800000">
              <a:off x="8266981" y="2659036"/>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86" name="Google Shape;4686;p32"/>
            <p:cNvSpPr/>
            <p:nvPr/>
          </p:nvSpPr>
          <p:spPr>
            <a:xfrm rot="10800000">
              <a:off x="8266981" y="1343855"/>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87" name="Google Shape;4687;p32"/>
            <p:cNvSpPr/>
            <p:nvPr/>
          </p:nvSpPr>
          <p:spPr>
            <a:xfrm rot="10800000">
              <a:off x="8266981" y="613204"/>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88" name="Google Shape;4688;p32"/>
            <p:cNvSpPr/>
            <p:nvPr/>
          </p:nvSpPr>
          <p:spPr>
            <a:xfrm rot="10800000">
              <a:off x="8266981" y="320939"/>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89" name="Google Shape;4689;p32"/>
            <p:cNvSpPr/>
            <p:nvPr/>
          </p:nvSpPr>
          <p:spPr>
            <a:xfrm rot="10800000">
              <a:off x="8120860" y="2512915"/>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90" name="Google Shape;4690;p32"/>
            <p:cNvSpPr/>
            <p:nvPr/>
          </p:nvSpPr>
          <p:spPr>
            <a:xfrm rot="10800000">
              <a:off x="8120860" y="1928385"/>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91" name="Google Shape;4691;p32"/>
            <p:cNvSpPr/>
            <p:nvPr/>
          </p:nvSpPr>
          <p:spPr>
            <a:xfrm rot="10800000">
              <a:off x="8120860" y="1782265"/>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92" name="Google Shape;4692;p32"/>
            <p:cNvSpPr/>
            <p:nvPr/>
          </p:nvSpPr>
          <p:spPr>
            <a:xfrm rot="10800000">
              <a:off x="8120860" y="1051614"/>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93" name="Google Shape;4693;p32"/>
            <p:cNvSpPr/>
            <p:nvPr/>
          </p:nvSpPr>
          <p:spPr>
            <a:xfrm rot="10800000">
              <a:off x="8120860" y="174818"/>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94" name="Google Shape;4694;p32"/>
            <p:cNvSpPr/>
            <p:nvPr/>
          </p:nvSpPr>
          <p:spPr>
            <a:xfrm rot="10800000">
              <a:off x="7974716" y="3535831"/>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95" name="Google Shape;4695;p32"/>
            <p:cNvSpPr/>
            <p:nvPr/>
          </p:nvSpPr>
          <p:spPr>
            <a:xfrm rot="10800000">
              <a:off x="7974716" y="3389711"/>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96" name="Google Shape;4696;p32"/>
            <p:cNvSpPr/>
            <p:nvPr/>
          </p:nvSpPr>
          <p:spPr>
            <a:xfrm rot="10800000">
              <a:off x="7974716" y="3243566"/>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97" name="Google Shape;4697;p32"/>
            <p:cNvSpPr/>
            <p:nvPr/>
          </p:nvSpPr>
          <p:spPr>
            <a:xfrm rot="10800000">
              <a:off x="7974716" y="3097446"/>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98" name="Google Shape;4698;p32"/>
            <p:cNvSpPr/>
            <p:nvPr/>
          </p:nvSpPr>
          <p:spPr>
            <a:xfrm rot="10800000">
              <a:off x="7974716" y="2951301"/>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699" name="Google Shape;4699;p32"/>
            <p:cNvSpPr/>
            <p:nvPr/>
          </p:nvSpPr>
          <p:spPr>
            <a:xfrm rot="10800000">
              <a:off x="7974716" y="2805181"/>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00" name="Google Shape;4700;p32"/>
            <p:cNvSpPr/>
            <p:nvPr/>
          </p:nvSpPr>
          <p:spPr>
            <a:xfrm rot="10800000">
              <a:off x="7974716" y="2659036"/>
              <a:ext cx="117892" cy="117892"/>
            </a:xfrm>
            <a:custGeom>
              <a:avLst/>
              <a:gdLst/>
              <a:ahLst/>
              <a:cxnLst/>
              <a:rect l="l" t="t" r="r" b="b"/>
              <a:pathLst>
                <a:path w="4857"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01" name="Google Shape;4701;p32"/>
            <p:cNvSpPr/>
            <p:nvPr/>
          </p:nvSpPr>
          <p:spPr>
            <a:xfrm rot="10800000">
              <a:off x="7974716" y="2512915"/>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02" name="Google Shape;4702;p32"/>
            <p:cNvSpPr/>
            <p:nvPr/>
          </p:nvSpPr>
          <p:spPr>
            <a:xfrm rot="10800000">
              <a:off x="7974716" y="2366771"/>
              <a:ext cx="117892" cy="117892"/>
            </a:xfrm>
            <a:custGeom>
              <a:avLst/>
              <a:gdLst/>
              <a:ahLst/>
              <a:cxnLst/>
              <a:rect l="l" t="t" r="r" b="b"/>
              <a:pathLst>
                <a:path w="4857"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03" name="Google Shape;4703;p32"/>
            <p:cNvSpPr/>
            <p:nvPr/>
          </p:nvSpPr>
          <p:spPr>
            <a:xfrm rot="10800000">
              <a:off x="7974716" y="2220650"/>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04" name="Google Shape;4704;p32"/>
            <p:cNvSpPr/>
            <p:nvPr/>
          </p:nvSpPr>
          <p:spPr>
            <a:xfrm rot="10800000">
              <a:off x="7974716" y="1489999"/>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05" name="Google Shape;4705;p32"/>
            <p:cNvSpPr/>
            <p:nvPr/>
          </p:nvSpPr>
          <p:spPr>
            <a:xfrm rot="10800000">
              <a:off x="7974716" y="1343855"/>
              <a:ext cx="117892" cy="117892"/>
            </a:xfrm>
            <a:custGeom>
              <a:avLst/>
              <a:gdLst/>
              <a:ahLst/>
              <a:cxnLst/>
              <a:rect l="l" t="t" r="r" b="b"/>
              <a:pathLst>
                <a:path w="4857"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06" name="Google Shape;4706;p32"/>
            <p:cNvSpPr/>
            <p:nvPr/>
          </p:nvSpPr>
          <p:spPr>
            <a:xfrm rot="10800000">
              <a:off x="7974716" y="1197734"/>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07" name="Google Shape;4707;p32"/>
            <p:cNvSpPr/>
            <p:nvPr/>
          </p:nvSpPr>
          <p:spPr>
            <a:xfrm rot="10800000">
              <a:off x="7974716" y="1051614"/>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08" name="Google Shape;4708;p32"/>
            <p:cNvSpPr/>
            <p:nvPr/>
          </p:nvSpPr>
          <p:spPr>
            <a:xfrm rot="10800000">
              <a:off x="7974716" y="905469"/>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09" name="Google Shape;4709;p32"/>
            <p:cNvSpPr/>
            <p:nvPr/>
          </p:nvSpPr>
          <p:spPr>
            <a:xfrm rot="10800000">
              <a:off x="7974716" y="613204"/>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10" name="Google Shape;4710;p32"/>
            <p:cNvSpPr/>
            <p:nvPr/>
          </p:nvSpPr>
          <p:spPr>
            <a:xfrm rot="10800000">
              <a:off x="7974716" y="467084"/>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11" name="Google Shape;4711;p32"/>
            <p:cNvSpPr/>
            <p:nvPr/>
          </p:nvSpPr>
          <p:spPr>
            <a:xfrm rot="10800000">
              <a:off x="7828595" y="3535831"/>
              <a:ext cx="117867" cy="117867"/>
            </a:xfrm>
            <a:custGeom>
              <a:avLst/>
              <a:gdLst/>
              <a:ahLst/>
              <a:cxnLst/>
              <a:rect l="l" t="t" r="r" b="b"/>
              <a:pathLst>
                <a:path w="4856" h="4856" extrusionOk="0">
                  <a:moveTo>
                    <a:pt x="0" y="0"/>
                  </a:moveTo>
                  <a:lnTo>
                    <a:pt x="0"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12" name="Google Shape;4712;p32"/>
            <p:cNvSpPr/>
            <p:nvPr/>
          </p:nvSpPr>
          <p:spPr>
            <a:xfrm rot="10800000">
              <a:off x="7828595" y="3243566"/>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13" name="Google Shape;4713;p32"/>
            <p:cNvSpPr/>
            <p:nvPr/>
          </p:nvSpPr>
          <p:spPr>
            <a:xfrm rot="10800000">
              <a:off x="7828595" y="2659036"/>
              <a:ext cx="117867" cy="117892"/>
            </a:xfrm>
            <a:custGeom>
              <a:avLst/>
              <a:gdLst/>
              <a:ahLst/>
              <a:cxnLst/>
              <a:rect l="l" t="t" r="r" b="b"/>
              <a:pathLst>
                <a:path w="4856" h="4857"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14" name="Google Shape;4714;p32"/>
            <p:cNvSpPr/>
            <p:nvPr/>
          </p:nvSpPr>
          <p:spPr>
            <a:xfrm rot="10800000">
              <a:off x="7828595" y="2366771"/>
              <a:ext cx="117867" cy="117892"/>
            </a:xfrm>
            <a:custGeom>
              <a:avLst/>
              <a:gdLst/>
              <a:ahLst/>
              <a:cxnLst/>
              <a:rect l="l" t="t" r="r" b="b"/>
              <a:pathLst>
                <a:path w="4856" h="4857"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15" name="Google Shape;4715;p32"/>
            <p:cNvSpPr/>
            <p:nvPr/>
          </p:nvSpPr>
          <p:spPr>
            <a:xfrm rot="10800000">
              <a:off x="7828595" y="2220650"/>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16" name="Google Shape;4716;p32"/>
            <p:cNvSpPr/>
            <p:nvPr/>
          </p:nvSpPr>
          <p:spPr>
            <a:xfrm rot="10800000">
              <a:off x="7828595" y="2074530"/>
              <a:ext cx="117867" cy="117867"/>
            </a:xfrm>
            <a:custGeom>
              <a:avLst/>
              <a:gdLst/>
              <a:ahLst/>
              <a:cxnLst/>
              <a:rect l="l" t="t" r="r" b="b"/>
              <a:pathLst>
                <a:path w="4856" h="4856"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17" name="Google Shape;4717;p32"/>
            <p:cNvSpPr/>
            <p:nvPr/>
          </p:nvSpPr>
          <p:spPr>
            <a:xfrm rot="10800000">
              <a:off x="7828595" y="1782265"/>
              <a:ext cx="117867" cy="117867"/>
            </a:xfrm>
            <a:custGeom>
              <a:avLst/>
              <a:gdLst/>
              <a:ahLst/>
              <a:cxnLst/>
              <a:rect l="l" t="t" r="r" b="b"/>
              <a:pathLst>
                <a:path w="4856" h="4856"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18" name="Google Shape;4718;p32"/>
            <p:cNvSpPr/>
            <p:nvPr/>
          </p:nvSpPr>
          <p:spPr>
            <a:xfrm rot="10800000">
              <a:off x="7828595" y="1636120"/>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19" name="Google Shape;4719;p32"/>
            <p:cNvSpPr/>
            <p:nvPr/>
          </p:nvSpPr>
          <p:spPr>
            <a:xfrm rot="10800000">
              <a:off x="7828595" y="1489999"/>
              <a:ext cx="117867" cy="117867"/>
            </a:xfrm>
            <a:custGeom>
              <a:avLst/>
              <a:gdLst/>
              <a:ahLst/>
              <a:cxnLst/>
              <a:rect l="l" t="t" r="r" b="b"/>
              <a:pathLst>
                <a:path w="4856" h="4856" extrusionOk="0">
                  <a:moveTo>
                    <a:pt x="0" y="0"/>
                  </a:moveTo>
                  <a:lnTo>
                    <a:pt x="0"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20" name="Google Shape;4720;p32"/>
            <p:cNvSpPr/>
            <p:nvPr/>
          </p:nvSpPr>
          <p:spPr>
            <a:xfrm rot="10800000">
              <a:off x="7828595" y="1343855"/>
              <a:ext cx="117867" cy="117892"/>
            </a:xfrm>
            <a:custGeom>
              <a:avLst/>
              <a:gdLst/>
              <a:ahLst/>
              <a:cxnLst/>
              <a:rect l="l" t="t" r="r" b="b"/>
              <a:pathLst>
                <a:path w="4856" h="4857"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21" name="Google Shape;4721;p32"/>
            <p:cNvSpPr/>
            <p:nvPr/>
          </p:nvSpPr>
          <p:spPr>
            <a:xfrm rot="10800000">
              <a:off x="7828595" y="1051614"/>
              <a:ext cx="117867" cy="117867"/>
            </a:xfrm>
            <a:custGeom>
              <a:avLst/>
              <a:gdLst/>
              <a:ahLst/>
              <a:cxnLst/>
              <a:rect l="l" t="t" r="r" b="b"/>
              <a:pathLst>
                <a:path w="4856" h="4856"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22" name="Google Shape;4722;p32"/>
            <p:cNvSpPr/>
            <p:nvPr/>
          </p:nvSpPr>
          <p:spPr>
            <a:xfrm rot="10800000">
              <a:off x="7828595" y="905469"/>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23" name="Google Shape;4723;p32"/>
            <p:cNvSpPr/>
            <p:nvPr/>
          </p:nvSpPr>
          <p:spPr>
            <a:xfrm rot="10800000">
              <a:off x="7828595" y="467084"/>
              <a:ext cx="117867" cy="117867"/>
            </a:xfrm>
            <a:custGeom>
              <a:avLst/>
              <a:gdLst/>
              <a:ahLst/>
              <a:cxnLst/>
              <a:rect l="l" t="t" r="r" b="b"/>
              <a:pathLst>
                <a:path w="4856" h="4856"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24" name="Google Shape;4724;p32"/>
            <p:cNvSpPr/>
            <p:nvPr/>
          </p:nvSpPr>
          <p:spPr>
            <a:xfrm rot="10800000">
              <a:off x="7828595" y="320939"/>
              <a:ext cx="117867" cy="117892"/>
            </a:xfrm>
            <a:custGeom>
              <a:avLst/>
              <a:gdLst/>
              <a:ahLst/>
              <a:cxnLst/>
              <a:rect l="l" t="t" r="r" b="b"/>
              <a:pathLst>
                <a:path w="4856" h="4857"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25" name="Google Shape;4725;p32"/>
            <p:cNvSpPr/>
            <p:nvPr/>
          </p:nvSpPr>
          <p:spPr>
            <a:xfrm rot="10800000">
              <a:off x="7828595" y="174818"/>
              <a:ext cx="117867" cy="117867"/>
            </a:xfrm>
            <a:custGeom>
              <a:avLst/>
              <a:gdLst/>
              <a:ahLst/>
              <a:cxnLst/>
              <a:rect l="l" t="t" r="r" b="b"/>
              <a:pathLst>
                <a:path w="4856" h="4856" extrusionOk="0">
                  <a:moveTo>
                    <a:pt x="0" y="0"/>
                  </a:moveTo>
                  <a:lnTo>
                    <a:pt x="0"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26" name="Google Shape;4726;p32"/>
            <p:cNvSpPr/>
            <p:nvPr/>
          </p:nvSpPr>
          <p:spPr>
            <a:xfrm rot="10800000">
              <a:off x="7682451" y="3535831"/>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27" name="Google Shape;4727;p32"/>
            <p:cNvSpPr/>
            <p:nvPr/>
          </p:nvSpPr>
          <p:spPr>
            <a:xfrm rot="10800000">
              <a:off x="7682451" y="3389711"/>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28" name="Google Shape;4728;p32"/>
            <p:cNvSpPr/>
            <p:nvPr/>
          </p:nvSpPr>
          <p:spPr>
            <a:xfrm rot="10800000">
              <a:off x="7682451" y="3243566"/>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29" name="Google Shape;4729;p32"/>
            <p:cNvSpPr/>
            <p:nvPr/>
          </p:nvSpPr>
          <p:spPr>
            <a:xfrm rot="10800000">
              <a:off x="7682451" y="3097446"/>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30" name="Google Shape;4730;p32"/>
            <p:cNvSpPr/>
            <p:nvPr/>
          </p:nvSpPr>
          <p:spPr>
            <a:xfrm rot="10800000">
              <a:off x="7682451" y="2951301"/>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31" name="Google Shape;4731;p32"/>
            <p:cNvSpPr/>
            <p:nvPr/>
          </p:nvSpPr>
          <p:spPr>
            <a:xfrm rot="10800000">
              <a:off x="7682451" y="2805181"/>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32" name="Google Shape;4732;p32"/>
            <p:cNvSpPr/>
            <p:nvPr/>
          </p:nvSpPr>
          <p:spPr>
            <a:xfrm rot="10800000">
              <a:off x="7682451" y="2512915"/>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33" name="Google Shape;4733;p32"/>
            <p:cNvSpPr/>
            <p:nvPr/>
          </p:nvSpPr>
          <p:spPr>
            <a:xfrm rot="10800000">
              <a:off x="7682451" y="2220650"/>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34" name="Google Shape;4734;p32"/>
            <p:cNvSpPr/>
            <p:nvPr/>
          </p:nvSpPr>
          <p:spPr>
            <a:xfrm rot="10800000">
              <a:off x="7682451" y="2074530"/>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35" name="Google Shape;4735;p32"/>
            <p:cNvSpPr/>
            <p:nvPr/>
          </p:nvSpPr>
          <p:spPr>
            <a:xfrm rot="10800000">
              <a:off x="7682451" y="1928385"/>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36" name="Google Shape;4736;p32"/>
            <p:cNvSpPr/>
            <p:nvPr/>
          </p:nvSpPr>
          <p:spPr>
            <a:xfrm rot="10800000">
              <a:off x="7682451" y="1782265"/>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37" name="Google Shape;4737;p32"/>
            <p:cNvSpPr/>
            <p:nvPr/>
          </p:nvSpPr>
          <p:spPr>
            <a:xfrm rot="10800000">
              <a:off x="7682451" y="1636120"/>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38" name="Google Shape;4738;p32"/>
            <p:cNvSpPr/>
            <p:nvPr/>
          </p:nvSpPr>
          <p:spPr>
            <a:xfrm rot="10800000">
              <a:off x="7682451" y="1343855"/>
              <a:ext cx="117892" cy="117892"/>
            </a:xfrm>
            <a:custGeom>
              <a:avLst/>
              <a:gdLst/>
              <a:ahLst/>
              <a:cxnLst/>
              <a:rect l="l" t="t" r="r" b="b"/>
              <a:pathLst>
                <a:path w="4857"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39" name="Google Shape;4739;p32"/>
            <p:cNvSpPr/>
            <p:nvPr/>
          </p:nvSpPr>
          <p:spPr>
            <a:xfrm rot="10800000">
              <a:off x="7682451" y="1197734"/>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40" name="Google Shape;4740;p32"/>
            <p:cNvSpPr/>
            <p:nvPr/>
          </p:nvSpPr>
          <p:spPr>
            <a:xfrm rot="10800000">
              <a:off x="7682451" y="905469"/>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41" name="Google Shape;4741;p32"/>
            <p:cNvSpPr/>
            <p:nvPr/>
          </p:nvSpPr>
          <p:spPr>
            <a:xfrm rot="10800000">
              <a:off x="7682451" y="759349"/>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42" name="Google Shape;4742;p32"/>
            <p:cNvSpPr/>
            <p:nvPr/>
          </p:nvSpPr>
          <p:spPr>
            <a:xfrm rot="10800000">
              <a:off x="7682451" y="613204"/>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43" name="Google Shape;4743;p32"/>
            <p:cNvSpPr/>
            <p:nvPr/>
          </p:nvSpPr>
          <p:spPr>
            <a:xfrm rot="10800000">
              <a:off x="7682451" y="174818"/>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44" name="Google Shape;4744;p32"/>
            <p:cNvSpPr/>
            <p:nvPr/>
          </p:nvSpPr>
          <p:spPr>
            <a:xfrm rot="10800000">
              <a:off x="7682451" y="28698"/>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45" name="Google Shape;4745;p32"/>
            <p:cNvSpPr/>
            <p:nvPr/>
          </p:nvSpPr>
          <p:spPr>
            <a:xfrm rot="10800000">
              <a:off x="7536330" y="3535831"/>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46" name="Google Shape;4746;p32"/>
            <p:cNvSpPr/>
            <p:nvPr/>
          </p:nvSpPr>
          <p:spPr>
            <a:xfrm rot="10800000">
              <a:off x="7536330" y="3097446"/>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47" name="Google Shape;4747;p32"/>
            <p:cNvSpPr/>
            <p:nvPr/>
          </p:nvSpPr>
          <p:spPr>
            <a:xfrm rot="10800000">
              <a:off x="7536330" y="2951301"/>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48" name="Google Shape;4748;p32"/>
            <p:cNvSpPr/>
            <p:nvPr/>
          </p:nvSpPr>
          <p:spPr>
            <a:xfrm rot="10800000">
              <a:off x="7536330" y="2805181"/>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49" name="Google Shape;4749;p32"/>
            <p:cNvSpPr/>
            <p:nvPr/>
          </p:nvSpPr>
          <p:spPr>
            <a:xfrm rot="10800000">
              <a:off x="7536330" y="2659036"/>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50" name="Google Shape;4750;p32"/>
            <p:cNvSpPr/>
            <p:nvPr/>
          </p:nvSpPr>
          <p:spPr>
            <a:xfrm rot="10800000">
              <a:off x="7536330" y="2512915"/>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51" name="Google Shape;4751;p32"/>
            <p:cNvSpPr/>
            <p:nvPr/>
          </p:nvSpPr>
          <p:spPr>
            <a:xfrm rot="10800000">
              <a:off x="7536330" y="2366771"/>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52" name="Google Shape;4752;p32"/>
            <p:cNvSpPr/>
            <p:nvPr/>
          </p:nvSpPr>
          <p:spPr>
            <a:xfrm rot="10800000">
              <a:off x="7536330" y="2220650"/>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53" name="Google Shape;4753;p32"/>
            <p:cNvSpPr/>
            <p:nvPr/>
          </p:nvSpPr>
          <p:spPr>
            <a:xfrm rot="10800000">
              <a:off x="7536330" y="2074530"/>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54" name="Google Shape;4754;p32"/>
            <p:cNvSpPr/>
            <p:nvPr/>
          </p:nvSpPr>
          <p:spPr>
            <a:xfrm rot="10800000">
              <a:off x="7536330" y="1928385"/>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55" name="Google Shape;4755;p32"/>
            <p:cNvSpPr/>
            <p:nvPr/>
          </p:nvSpPr>
          <p:spPr>
            <a:xfrm rot="10800000">
              <a:off x="7536330" y="1782265"/>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56" name="Google Shape;4756;p32"/>
            <p:cNvSpPr/>
            <p:nvPr/>
          </p:nvSpPr>
          <p:spPr>
            <a:xfrm rot="10800000">
              <a:off x="7536330" y="1489999"/>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57" name="Google Shape;4757;p32"/>
            <p:cNvSpPr/>
            <p:nvPr/>
          </p:nvSpPr>
          <p:spPr>
            <a:xfrm rot="10800000">
              <a:off x="7536330" y="1197734"/>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58" name="Google Shape;4758;p32"/>
            <p:cNvSpPr/>
            <p:nvPr/>
          </p:nvSpPr>
          <p:spPr>
            <a:xfrm rot="10800000">
              <a:off x="7536330" y="1051614"/>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59" name="Google Shape;4759;p32"/>
            <p:cNvSpPr/>
            <p:nvPr/>
          </p:nvSpPr>
          <p:spPr>
            <a:xfrm rot="10800000">
              <a:off x="7536330" y="905469"/>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60" name="Google Shape;4760;p32"/>
            <p:cNvSpPr/>
            <p:nvPr/>
          </p:nvSpPr>
          <p:spPr>
            <a:xfrm rot="10800000">
              <a:off x="7536330" y="759349"/>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61" name="Google Shape;4761;p32"/>
            <p:cNvSpPr/>
            <p:nvPr/>
          </p:nvSpPr>
          <p:spPr>
            <a:xfrm rot="10800000">
              <a:off x="7536330" y="467084"/>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62" name="Google Shape;4762;p32"/>
            <p:cNvSpPr/>
            <p:nvPr/>
          </p:nvSpPr>
          <p:spPr>
            <a:xfrm rot="10800000">
              <a:off x="7536330" y="320939"/>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63" name="Google Shape;4763;p32"/>
            <p:cNvSpPr/>
            <p:nvPr/>
          </p:nvSpPr>
          <p:spPr>
            <a:xfrm rot="10800000">
              <a:off x="7536330" y="174818"/>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64" name="Google Shape;4764;p32"/>
            <p:cNvSpPr/>
            <p:nvPr/>
          </p:nvSpPr>
          <p:spPr>
            <a:xfrm rot="10800000">
              <a:off x="7536330" y="28698"/>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65" name="Google Shape;4765;p32"/>
            <p:cNvSpPr/>
            <p:nvPr/>
          </p:nvSpPr>
          <p:spPr>
            <a:xfrm rot="10800000">
              <a:off x="7390210" y="3535831"/>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66" name="Google Shape;4766;p32"/>
            <p:cNvSpPr/>
            <p:nvPr/>
          </p:nvSpPr>
          <p:spPr>
            <a:xfrm rot="10800000">
              <a:off x="7390210" y="3389711"/>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67" name="Google Shape;4767;p32"/>
            <p:cNvSpPr/>
            <p:nvPr/>
          </p:nvSpPr>
          <p:spPr>
            <a:xfrm rot="10800000">
              <a:off x="7390210" y="3243566"/>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68" name="Google Shape;4768;p32"/>
            <p:cNvSpPr/>
            <p:nvPr/>
          </p:nvSpPr>
          <p:spPr>
            <a:xfrm rot="10800000">
              <a:off x="7390210" y="2951301"/>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69" name="Google Shape;4769;p32"/>
            <p:cNvSpPr/>
            <p:nvPr/>
          </p:nvSpPr>
          <p:spPr>
            <a:xfrm rot="10800000">
              <a:off x="7390210" y="2805181"/>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70" name="Google Shape;4770;p32"/>
            <p:cNvSpPr/>
            <p:nvPr/>
          </p:nvSpPr>
          <p:spPr>
            <a:xfrm rot="10800000">
              <a:off x="7390210" y="2659036"/>
              <a:ext cx="117867" cy="117892"/>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71" name="Google Shape;4771;p32"/>
            <p:cNvSpPr/>
            <p:nvPr/>
          </p:nvSpPr>
          <p:spPr>
            <a:xfrm rot="10800000">
              <a:off x="7390210" y="2512915"/>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72" name="Google Shape;4772;p32"/>
            <p:cNvSpPr/>
            <p:nvPr/>
          </p:nvSpPr>
          <p:spPr>
            <a:xfrm rot="10800000">
              <a:off x="7390210" y="2366771"/>
              <a:ext cx="117867" cy="117892"/>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73" name="Google Shape;4773;p32"/>
            <p:cNvSpPr/>
            <p:nvPr/>
          </p:nvSpPr>
          <p:spPr>
            <a:xfrm rot="10800000">
              <a:off x="7390210" y="2220650"/>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74" name="Google Shape;4774;p32"/>
            <p:cNvSpPr/>
            <p:nvPr/>
          </p:nvSpPr>
          <p:spPr>
            <a:xfrm rot="10800000">
              <a:off x="7390210" y="2074530"/>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75" name="Google Shape;4775;p32"/>
            <p:cNvSpPr/>
            <p:nvPr/>
          </p:nvSpPr>
          <p:spPr>
            <a:xfrm rot="10800000">
              <a:off x="7390210" y="1782265"/>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76" name="Google Shape;4776;p32"/>
            <p:cNvSpPr/>
            <p:nvPr/>
          </p:nvSpPr>
          <p:spPr>
            <a:xfrm rot="10800000">
              <a:off x="7390210" y="1489999"/>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77" name="Google Shape;4777;p32"/>
            <p:cNvSpPr/>
            <p:nvPr/>
          </p:nvSpPr>
          <p:spPr>
            <a:xfrm rot="10800000">
              <a:off x="7390210" y="1343855"/>
              <a:ext cx="117867" cy="117892"/>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78" name="Google Shape;4778;p32"/>
            <p:cNvSpPr/>
            <p:nvPr/>
          </p:nvSpPr>
          <p:spPr>
            <a:xfrm rot="10800000">
              <a:off x="7390210" y="1197734"/>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79" name="Google Shape;4779;p32"/>
            <p:cNvSpPr/>
            <p:nvPr/>
          </p:nvSpPr>
          <p:spPr>
            <a:xfrm rot="10800000">
              <a:off x="7390210" y="1051614"/>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80" name="Google Shape;4780;p32"/>
            <p:cNvSpPr/>
            <p:nvPr/>
          </p:nvSpPr>
          <p:spPr>
            <a:xfrm rot="10800000">
              <a:off x="7390210" y="759349"/>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81" name="Google Shape;4781;p32"/>
            <p:cNvSpPr/>
            <p:nvPr/>
          </p:nvSpPr>
          <p:spPr>
            <a:xfrm rot="10800000">
              <a:off x="7390210" y="613204"/>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82" name="Google Shape;4782;p32"/>
            <p:cNvSpPr/>
            <p:nvPr/>
          </p:nvSpPr>
          <p:spPr>
            <a:xfrm rot="10800000">
              <a:off x="7390210" y="320939"/>
              <a:ext cx="117867" cy="117892"/>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83" name="Google Shape;4783;p32"/>
            <p:cNvSpPr/>
            <p:nvPr/>
          </p:nvSpPr>
          <p:spPr>
            <a:xfrm rot="10800000">
              <a:off x="7390210" y="28698"/>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84" name="Google Shape;4784;p32"/>
            <p:cNvSpPr/>
            <p:nvPr/>
          </p:nvSpPr>
          <p:spPr>
            <a:xfrm rot="10800000">
              <a:off x="7244065" y="3389711"/>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85" name="Google Shape;4785;p32"/>
            <p:cNvSpPr/>
            <p:nvPr/>
          </p:nvSpPr>
          <p:spPr>
            <a:xfrm rot="10800000">
              <a:off x="7244065" y="3243566"/>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86" name="Google Shape;4786;p32"/>
            <p:cNvSpPr/>
            <p:nvPr/>
          </p:nvSpPr>
          <p:spPr>
            <a:xfrm rot="10800000">
              <a:off x="7244065" y="3097446"/>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87" name="Google Shape;4787;p32"/>
            <p:cNvSpPr/>
            <p:nvPr/>
          </p:nvSpPr>
          <p:spPr>
            <a:xfrm rot="10800000">
              <a:off x="7244065" y="2805181"/>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88" name="Google Shape;4788;p32"/>
            <p:cNvSpPr/>
            <p:nvPr/>
          </p:nvSpPr>
          <p:spPr>
            <a:xfrm rot="10800000">
              <a:off x="7244065" y="2512915"/>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89" name="Google Shape;4789;p32"/>
            <p:cNvSpPr/>
            <p:nvPr/>
          </p:nvSpPr>
          <p:spPr>
            <a:xfrm rot="10800000">
              <a:off x="7244065" y="2220650"/>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90" name="Google Shape;4790;p32"/>
            <p:cNvSpPr/>
            <p:nvPr/>
          </p:nvSpPr>
          <p:spPr>
            <a:xfrm rot="10800000">
              <a:off x="7244065" y="1928385"/>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91" name="Google Shape;4791;p32"/>
            <p:cNvSpPr/>
            <p:nvPr/>
          </p:nvSpPr>
          <p:spPr>
            <a:xfrm rot="10800000">
              <a:off x="7244065" y="1782265"/>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92" name="Google Shape;4792;p32"/>
            <p:cNvSpPr/>
            <p:nvPr/>
          </p:nvSpPr>
          <p:spPr>
            <a:xfrm rot="10800000">
              <a:off x="7244065" y="1343855"/>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93" name="Google Shape;4793;p32"/>
            <p:cNvSpPr/>
            <p:nvPr/>
          </p:nvSpPr>
          <p:spPr>
            <a:xfrm rot="10800000">
              <a:off x="7244065" y="1197734"/>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94" name="Google Shape;4794;p32"/>
            <p:cNvSpPr/>
            <p:nvPr/>
          </p:nvSpPr>
          <p:spPr>
            <a:xfrm rot="10800000">
              <a:off x="7244065" y="1051614"/>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95" name="Google Shape;4795;p32"/>
            <p:cNvSpPr/>
            <p:nvPr/>
          </p:nvSpPr>
          <p:spPr>
            <a:xfrm rot="10800000">
              <a:off x="7244065" y="905469"/>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96" name="Google Shape;4796;p32"/>
            <p:cNvSpPr/>
            <p:nvPr/>
          </p:nvSpPr>
          <p:spPr>
            <a:xfrm rot="10800000">
              <a:off x="7244065" y="759349"/>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97" name="Google Shape;4797;p32"/>
            <p:cNvSpPr/>
            <p:nvPr/>
          </p:nvSpPr>
          <p:spPr>
            <a:xfrm rot="10800000">
              <a:off x="7244065" y="467084"/>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98" name="Google Shape;4798;p32"/>
            <p:cNvSpPr/>
            <p:nvPr/>
          </p:nvSpPr>
          <p:spPr>
            <a:xfrm rot="10800000">
              <a:off x="7244065" y="320939"/>
              <a:ext cx="117867" cy="117892"/>
            </a:xfrm>
            <a:custGeom>
              <a:avLst/>
              <a:gdLst/>
              <a:ahLst/>
              <a:cxnLst/>
              <a:rect l="l" t="t" r="r" b="b"/>
              <a:pathLst>
                <a:path w="4856" h="4857"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99" name="Google Shape;4799;p32"/>
            <p:cNvSpPr/>
            <p:nvPr/>
          </p:nvSpPr>
          <p:spPr>
            <a:xfrm rot="10800000">
              <a:off x="7097945" y="3097446"/>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00" name="Google Shape;4800;p32"/>
            <p:cNvSpPr/>
            <p:nvPr/>
          </p:nvSpPr>
          <p:spPr>
            <a:xfrm rot="10800000">
              <a:off x="7097945" y="2951301"/>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01" name="Google Shape;4801;p32"/>
            <p:cNvSpPr/>
            <p:nvPr/>
          </p:nvSpPr>
          <p:spPr>
            <a:xfrm rot="10800000">
              <a:off x="7097945" y="2659036"/>
              <a:ext cx="117867" cy="117892"/>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02" name="Google Shape;4802;p32"/>
            <p:cNvSpPr/>
            <p:nvPr/>
          </p:nvSpPr>
          <p:spPr>
            <a:xfrm rot="10800000">
              <a:off x="7097945" y="2512915"/>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03" name="Google Shape;4803;p32"/>
            <p:cNvSpPr/>
            <p:nvPr/>
          </p:nvSpPr>
          <p:spPr>
            <a:xfrm rot="10800000">
              <a:off x="7097945" y="2366771"/>
              <a:ext cx="117867" cy="117892"/>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04" name="Google Shape;4804;p32"/>
            <p:cNvSpPr/>
            <p:nvPr/>
          </p:nvSpPr>
          <p:spPr>
            <a:xfrm rot="10800000">
              <a:off x="7097945" y="2220650"/>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05" name="Google Shape;4805;p32"/>
            <p:cNvSpPr/>
            <p:nvPr/>
          </p:nvSpPr>
          <p:spPr>
            <a:xfrm rot="10800000">
              <a:off x="7097945" y="1782265"/>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06" name="Google Shape;4806;p32"/>
            <p:cNvSpPr/>
            <p:nvPr/>
          </p:nvSpPr>
          <p:spPr>
            <a:xfrm rot="10800000">
              <a:off x="7097945" y="1636120"/>
              <a:ext cx="117867" cy="117867"/>
            </a:xfrm>
            <a:custGeom>
              <a:avLst/>
              <a:gdLst/>
              <a:ahLst/>
              <a:cxnLst/>
              <a:rect l="l" t="t" r="r" b="b"/>
              <a:pathLst>
                <a:path w="4856"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07" name="Google Shape;4807;p32"/>
            <p:cNvSpPr/>
            <p:nvPr/>
          </p:nvSpPr>
          <p:spPr>
            <a:xfrm rot="10800000">
              <a:off x="7097945" y="1489999"/>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08" name="Google Shape;4808;p32"/>
            <p:cNvSpPr/>
            <p:nvPr/>
          </p:nvSpPr>
          <p:spPr>
            <a:xfrm rot="10800000">
              <a:off x="7097945" y="1197734"/>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09" name="Google Shape;4809;p32"/>
            <p:cNvSpPr/>
            <p:nvPr/>
          </p:nvSpPr>
          <p:spPr>
            <a:xfrm rot="10800000">
              <a:off x="7097945" y="467084"/>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10" name="Google Shape;4810;p32"/>
            <p:cNvSpPr/>
            <p:nvPr/>
          </p:nvSpPr>
          <p:spPr>
            <a:xfrm rot="10800000">
              <a:off x="7097945" y="174818"/>
              <a:ext cx="117867" cy="117867"/>
            </a:xfrm>
            <a:custGeom>
              <a:avLst/>
              <a:gdLst/>
              <a:ahLst/>
              <a:cxnLst/>
              <a:rect l="l" t="t" r="r" b="b"/>
              <a:pathLst>
                <a:path w="4856"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11" name="Google Shape;4811;p32"/>
            <p:cNvSpPr/>
            <p:nvPr/>
          </p:nvSpPr>
          <p:spPr>
            <a:xfrm rot="10800000">
              <a:off x="7097945" y="28698"/>
              <a:ext cx="117867" cy="117867"/>
            </a:xfrm>
            <a:custGeom>
              <a:avLst/>
              <a:gdLst/>
              <a:ahLst/>
              <a:cxnLst/>
              <a:rect l="l" t="t" r="r" b="b"/>
              <a:pathLst>
                <a:path w="4856"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12" name="Google Shape;4812;p32"/>
            <p:cNvSpPr/>
            <p:nvPr/>
          </p:nvSpPr>
          <p:spPr>
            <a:xfrm rot="10800000">
              <a:off x="6951800" y="3243566"/>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13" name="Google Shape;4813;p32"/>
            <p:cNvSpPr/>
            <p:nvPr/>
          </p:nvSpPr>
          <p:spPr>
            <a:xfrm rot="10800000">
              <a:off x="6951800" y="2951301"/>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14" name="Google Shape;4814;p32"/>
            <p:cNvSpPr/>
            <p:nvPr/>
          </p:nvSpPr>
          <p:spPr>
            <a:xfrm rot="10800000">
              <a:off x="6951800" y="2512915"/>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15" name="Google Shape;4815;p32"/>
            <p:cNvSpPr/>
            <p:nvPr/>
          </p:nvSpPr>
          <p:spPr>
            <a:xfrm rot="10800000">
              <a:off x="6951800" y="2220650"/>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16" name="Google Shape;4816;p32"/>
            <p:cNvSpPr/>
            <p:nvPr/>
          </p:nvSpPr>
          <p:spPr>
            <a:xfrm rot="10800000">
              <a:off x="6951800" y="2074530"/>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17" name="Google Shape;4817;p32"/>
            <p:cNvSpPr/>
            <p:nvPr/>
          </p:nvSpPr>
          <p:spPr>
            <a:xfrm rot="10800000">
              <a:off x="6951800" y="1782265"/>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18" name="Google Shape;4818;p32"/>
            <p:cNvSpPr/>
            <p:nvPr/>
          </p:nvSpPr>
          <p:spPr>
            <a:xfrm rot="10800000">
              <a:off x="6951800" y="1636120"/>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19" name="Google Shape;4819;p32"/>
            <p:cNvSpPr/>
            <p:nvPr/>
          </p:nvSpPr>
          <p:spPr>
            <a:xfrm rot="10800000">
              <a:off x="6951800" y="1489999"/>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20" name="Google Shape;4820;p32"/>
            <p:cNvSpPr/>
            <p:nvPr/>
          </p:nvSpPr>
          <p:spPr>
            <a:xfrm rot="10800000">
              <a:off x="6951800" y="1197734"/>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21" name="Google Shape;4821;p32"/>
            <p:cNvSpPr/>
            <p:nvPr/>
          </p:nvSpPr>
          <p:spPr>
            <a:xfrm rot="10800000">
              <a:off x="6951800" y="1051614"/>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22" name="Google Shape;4822;p32"/>
            <p:cNvSpPr/>
            <p:nvPr/>
          </p:nvSpPr>
          <p:spPr>
            <a:xfrm rot="10800000">
              <a:off x="6951800" y="613204"/>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23" name="Google Shape;4823;p32"/>
            <p:cNvSpPr/>
            <p:nvPr/>
          </p:nvSpPr>
          <p:spPr>
            <a:xfrm rot="10800000">
              <a:off x="6951800" y="320939"/>
              <a:ext cx="117892" cy="117892"/>
            </a:xfrm>
            <a:custGeom>
              <a:avLst/>
              <a:gdLst/>
              <a:ahLst/>
              <a:cxnLst/>
              <a:rect l="l" t="t" r="r" b="b"/>
              <a:pathLst>
                <a:path w="4857"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24" name="Google Shape;4824;p32"/>
            <p:cNvSpPr/>
            <p:nvPr/>
          </p:nvSpPr>
          <p:spPr>
            <a:xfrm rot="10800000">
              <a:off x="6951800" y="174818"/>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25" name="Google Shape;4825;p32"/>
            <p:cNvSpPr/>
            <p:nvPr/>
          </p:nvSpPr>
          <p:spPr>
            <a:xfrm rot="10800000">
              <a:off x="6805680" y="3535831"/>
              <a:ext cx="117867" cy="117867"/>
            </a:xfrm>
            <a:custGeom>
              <a:avLst/>
              <a:gdLst/>
              <a:ahLst/>
              <a:cxnLst/>
              <a:rect l="l" t="t" r="r" b="b"/>
              <a:pathLst>
                <a:path w="4856" h="4856" extrusionOk="0">
                  <a:moveTo>
                    <a:pt x="0" y="0"/>
                  </a:moveTo>
                  <a:lnTo>
                    <a:pt x="0"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26" name="Google Shape;4826;p32"/>
            <p:cNvSpPr/>
            <p:nvPr/>
          </p:nvSpPr>
          <p:spPr>
            <a:xfrm rot="10800000">
              <a:off x="6805680" y="2951301"/>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27" name="Google Shape;4827;p32"/>
            <p:cNvSpPr/>
            <p:nvPr/>
          </p:nvSpPr>
          <p:spPr>
            <a:xfrm rot="10800000">
              <a:off x="6805680" y="2220650"/>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28" name="Google Shape;4828;p32"/>
            <p:cNvSpPr/>
            <p:nvPr/>
          </p:nvSpPr>
          <p:spPr>
            <a:xfrm rot="10800000">
              <a:off x="6805680" y="1051614"/>
              <a:ext cx="117867" cy="117867"/>
            </a:xfrm>
            <a:custGeom>
              <a:avLst/>
              <a:gdLst/>
              <a:ahLst/>
              <a:cxnLst/>
              <a:rect l="l" t="t" r="r" b="b"/>
              <a:pathLst>
                <a:path w="4856" h="4856"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29" name="Google Shape;4829;p32"/>
            <p:cNvSpPr/>
            <p:nvPr/>
          </p:nvSpPr>
          <p:spPr>
            <a:xfrm rot="10800000">
              <a:off x="6805680" y="905469"/>
              <a:ext cx="117867" cy="117867"/>
            </a:xfrm>
            <a:custGeom>
              <a:avLst/>
              <a:gdLst/>
              <a:ahLst/>
              <a:cxnLst/>
              <a:rect l="l" t="t" r="r" b="b"/>
              <a:pathLst>
                <a:path w="4856" h="4856" extrusionOk="0">
                  <a:moveTo>
                    <a:pt x="0" y="0"/>
                  </a:moveTo>
                  <a:lnTo>
                    <a:pt x="0"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30" name="Google Shape;4830;p32"/>
            <p:cNvSpPr/>
            <p:nvPr/>
          </p:nvSpPr>
          <p:spPr>
            <a:xfrm rot="10800000">
              <a:off x="6805680" y="28698"/>
              <a:ext cx="117867" cy="117867"/>
            </a:xfrm>
            <a:custGeom>
              <a:avLst/>
              <a:gdLst/>
              <a:ahLst/>
              <a:cxnLst/>
              <a:rect l="l" t="t" r="r" b="b"/>
              <a:pathLst>
                <a:path w="4856" h="4856" extrusionOk="0">
                  <a:moveTo>
                    <a:pt x="0" y="1"/>
                  </a:moveTo>
                  <a:lnTo>
                    <a:pt x="0"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31" name="Google Shape;4831;p32"/>
            <p:cNvSpPr/>
            <p:nvPr/>
          </p:nvSpPr>
          <p:spPr>
            <a:xfrm rot="10800000">
              <a:off x="6659535" y="3243566"/>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32" name="Google Shape;4832;p32"/>
            <p:cNvSpPr/>
            <p:nvPr/>
          </p:nvSpPr>
          <p:spPr>
            <a:xfrm rot="10800000">
              <a:off x="6659535" y="2512915"/>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33" name="Google Shape;4833;p32"/>
            <p:cNvSpPr/>
            <p:nvPr/>
          </p:nvSpPr>
          <p:spPr>
            <a:xfrm rot="10800000">
              <a:off x="6659535" y="1636120"/>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34" name="Google Shape;4834;p32"/>
            <p:cNvSpPr/>
            <p:nvPr/>
          </p:nvSpPr>
          <p:spPr>
            <a:xfrm rot="10800000">
              <a:off x="6659535" y="905469"/>
              <a:ext cx="117892" cy="117867"/>
            </a:xfrm>
            <a:custGeom>
              <a:avLst/>
              <a:gdLst/>
              <a:ahLst/>
              <a:cxnLst/>
              <a:rect l="l" t="t" r="r" b="b"/>
              <a:pathLst>
                <a:path w="4857" h="4856" extrusionOk="0">
                  <a:moveTo>
                    <a:pt x="1" y="0"/>
                  </a:moveTo>
                  <a:lnTo>
                    <a:pt x="1" y="4855"/>
                  </a:lnTo>
                  <a:lnTo>
                    <a:pt x="4856" y="4855"/>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35" name="Google Shape;4835;p32"/>
            <p:cNvSpPr/>
            <p:nvPr/>
          </p:nvSpPr>
          <p:spPr>
            <a:xfrm rot="10800000">
              <a:off x="6659535" y="759349"/>
              <a:ext cx="117892" cy="117867"/>
            </a:xfrm>
            <a:custGeom>
              <a:avLst/>
              <a:gdLst/>
              <a:ahLst/>
              <a:cxnLst/>
              <a:rect l="l" t="t" r="r" b="b"/>
              <a:pathLst>
                <a:path w="4857" h="4856"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36" name="Google Shape;4836;p32"/>
            <p:cNvSpPr/>
            <p:nvPr/>
          </p:nvSpPr>
          <p:spPr>
            <a:xfrm rot="10800000">
              <a:off x="6659535" y="174818"/>
              <a:ext cx="117892" cy="117867"/>
            </a:xfrm>
            <a:custGeom>
              <a:avLst/>
              <a:gdLst/>
              <a:ahLst/>
              <a:cxnLst/>
              <a:rect l="l" t="t" r="r" b="b"/>
              <a:pathLst>
                <a:path w="4857" h="4856" extrusionOk="0">
                  <a:moveTo>
                    <a:pt x="1" y="0"/>
                  </a:moveTo>
                  <a:lnTo>
                    <a:pt x="1" y="4856"/>
                  </a:lnTo>
                  <a:lnTo>
                    <a:pt x="4856" y="4856"/>
                  </a:lnTo>
                  <a:lnTo>
                    <a:pt x="4856"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37" name="Google Shape;4837;p32"/>
            <p:cNvSpPr/>
            <p:nvPr/>
          </p:nvSpPr>
          <p:spPr>
            <a:xfrm rot="10800000">
              <a:off x="6513414" y="2074530"/>
              <a:ext cx="117867" cy="117867"/>
            </a:xfrm>
            <a:custGeom>
              <a:avLst/>
              <a:gdLst/>
              <a:ahLst/>
              <a:cxnLst/>
              <a:rect l="l" t="t" r="r" b="b"/>
              <a:pathLst>
                <a:path w="4856" h="4856" extrusionOk="0">
                  <a:moveTo>
                    <a:pt x="0" y="1"/>
                  </a:moveTo>
                  <a:lnTo>
                    <a:pt x="0" y="4856"/>
                  </a:lnTo>
                  <a:lnTo>
                    <a:pt x="4855" y="4856"/>
                  </a:lnTo>
                  <a:lnTo>
                    <a:pt x="4855"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38" name="Google Shape;4838;p32"/>
            <p:cNvSpPr/>
            <p:nvPr/>
          </p:nvSpPr>
          <p:spPr>
            <a:xfrm rot="10800000">
              <a:off x="6513414" y="1489999"/>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39" name="Google Shape;4839;p32"/>
            <p:cNvSpPr/>
            <p:nvPr/>
          </p:nvSpPr>
          <p:spPr>
            <a:xfrm rot="10800000">
              <a:off x="6513414" y="905469"/>
              <a:ext cx="117867" cy="117867"/>
            </a:xfrm>
            <a:custGeom>
              <a:avLst/>
              <a:gdLst/>
              <a:ahLst/>
              <a:cxnLst/>
              <a:rect l="l" t="t" r="r" b="b"/>
              <a:pathLst>
                <a:path w="4856" h="4856" extrusionOk="0">
                  <a:moveTo>
                    <a:pt x="0" y="0"/>
                  </a:moveTo>
                  <a:lnTo>
                    <a:pt x="0" y="4855"/>
                  </a:lnTo>
                  <a:lnTo>
                    <a:pt x="4855" y="4855"/>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40" name="Google Shape;4840;p32"/>
            <p:cNvSpPr/>
            <p:nvPr/>
          </p:nvSpPr>
          <p:spPr>
            <a:xfrm rot="10800000">
              <a:off x="6513414" y="174818"/>
              <a:ext cx="117867" cy="117867"/>
            </a:xfrm>
            <a:custGeom>
              <a:avLst/>
              <a:gdLst/>
              <a:ahLst/>
              <a:cxnLst/>
              <a:rect l="l" t="t" r="r" b="b"/>
              <a:pathLst>
                <a:path w="4856" h="4856" extrusionOk="0">
                  <a:moveTo>
                    <a:pt x="0" y="0"/>
                  </a:moveTo>
                  <a:lnTo>
                    <a:pt x="0" y="4856"/>
                  </a:lnTo>
                  <a:lnTo>
                    <a:pt x="4855" y="4856"/>
                  </a:lnTo>
                  <a:lnTo>
                    <a:pt x="4855" y="0"/>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41" name="Google Shape;4841;p32"/>
            <p:cNvSpPr/>
            <p:nvPr/>
          </p:nvSpPr>
          <p:spPr>
            <a:xfrm rot="10800000">
              <a:off x="6367294" y="2659036"/>
              <a:ext cx="117867" cy="117892"/>
            </a:xfrm>
            <a:custGeom>
              <a:avLst/>
              <a:gdLst/>
              <a:ahLst/>
              <a:cxnLst/>
              <a:rect l="l" t="t" r="r" b="b"/>
              <a:pathLst>
                <a:path w="4856" h="4857" extrusionOk="0">
                  <a:moveTo>
                    <a:pt x="1" y="1"/>
                  </a:moveTo>
                  <a:lnTo>
                    <a:pt x="1" y="4856"/>
                  </a:lnTo>
                  <a:lnTo>
                    <a:pt x="4856" y="4856"/>
                  </a:lnTo>
                  <a:lnTo>
                    <a:pt x="4856" y="1"/>
                  </a:lnTo>
                  <a:close/>
                </a:path>
              </a:pathLst>
            </a:custGeom>
            <a:gradFill>
              <a:gsLst>
                <a:gs pos="0">
                  <a:srgbClr val="276DA5"/>
                </a:gs>
                <a:gs pos="50000">
                  <a:srgbClr val="25539F"/>
                </a:gs>
                <a:gs pos="100000">
                  <a:srgbClr val="2D4C9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4842" name="Google Shape;4842;p32"/>
          <p:cNvGrpSpPr/>
          <p:nvPr/>
        </p:nvGrpSpPr>
        <p:grpSpPr>
          <a:xfrm rot="10800000">
            <a:off x="6367307" y="28698"/>
            <a:ext cx="2309807" cy="4940181"/>
            <a:chOff x="1287729" y="388626"/>
            <a:chExt cx="2379046" cy="5088260"/>
          </a:xfrm>
        </p:grpSpPr>
        <p:sp>
          <p:nvSpPr>
            <p:cNvPr id="4843" name="Google Shape;4843;p32"/>
            <p:cNvSpPr/>
            <p:nvPr/>
          </p:nvSpPr>
          <p:spPr>
            <a:xfrm>
              <a:off x="1287729" y="388626"/>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44" name="Google Shape;4844;p32"/>
            <p:cNvSpPr/>
            <p:nvPr/>
          </p:nvSpPr>
          <p:spPr>
            <a:xfrm>
              <a:off x="1287729" y="689651"/>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45" name="Google Shape;4845;p32"/>
            <p:cNvSpPr/>
            <p:nvPr/>
          </p:nvSpPr>
          <p:spPr>
            <a:xfrm>
              <a:off x="1287729" y="840151"/>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46" name="Google Shape;4846;p32"/>
            <p:cNvSpPr/>
            <p:nvPr/>
          </p:nvSpPr>
          <p:spPr>
            <a:xfrm>
              <a:off x="1287729" y="1291702"/>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47" name="Google Shape;4847;p32"/>
            <p:cNvSpPr/>
            <p:nvPr/>
          </p:nvSpPr>
          <p:spPr>
            <a:xfrm>
              <a:off x="1287729" y="1743229"/>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48" name="Google Shape;4848;p32"/>
            <p:cNvSpPr/>
            <p:nvPr/>
          </p:nvSpPr>
          <p:spPr>
            <a:xfrm>
              <a:off x="1287729" y="1893729"/>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49" name="Google Shape;4849;p32"/>
            <p:cNvSpPr/>
            <p:nvPr/>
          </p:nvSpPr>
          <p:spPr>
            <a:xfrm>
              <a:off x="1287729" y="2044254"/>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50" name="Google Shape;4850;p32"/>
            <p:cNvSpPr/>
            <p:nvPr/>
          </p:nvSpPr>
          <p:spPr>
            <a:xfrm>
              <a:off x="1287729" y="249578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51" name="Google Shape;4851;p32"/>
            <p:cNvSpPr/>
            <p:nvPr/>
          </p:nvSpPr>
          <p:spPr>
            <a:xfrm>
              <a:off x="1287729" y="2947305"/>
              <a:ext cx="121400" cy="121426"/>
            </a:xfrm>
            <a:custGeom>
              <a:avLst/>
              <a:gdLst/>
              <a:ahLst/>
              <a:cxnLst/>
              <a:rect l="l" t="t" r="r" b="b"/>
              <a:pathLst>
                <a:path w="4856" h="4857"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52" name="Google Shape;4852;p32"/>
            <p:cNvSpPr/>
            <p:nvPr/>
          </p:nvSpPr>
          <p:spPr>
            <a:xfrm>
              <a:off x="1287729" y="3699882"/>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53" name="Google Shape;4853;p32"/>
            <p:cNvSpPr/>
            <p:nvPr/>
          </p:nvSpPr>
          <p:spPr>
            <a:xfrm>
              <a:off x="1287729" y="3850383"/>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54" name="Google Shape;4854;p32"/>
            <p:cNvSpPr/>
            <p:nvPr/>
          </p:nvSpPr>
          <p:spPr>
            <a:xfrm>
              <a:off x="1287729" y="4452434"/>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55" name="Google Shape;4855;p32"/>
            <p:cNvSpPr/>
            <p:nvPr/>
          </p:nvSpPr>
          <p:spPr>
            <a:xfrm>
              <a:off x="1287729" y="475346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56" name="Google Shape;4856;p32"/>
            <p:cNvSpPr/>
            <p:nvPr/>
          </p:nvSpPr>
          <p:spPr>
            <a:xfrm>
              <a:off x="1287729" y="5054459"/>
              <a:ext cx="121400" cy="121426"/>
            </a:xfrm>
            <a:custGeom>
              <a:avLst/>
              <a:gdLst/>
              <a:ahLst/>
              <a:cxnLst/>
              <a:rect l="l" t="t" r="r" b="b"/>
              <a:pathLst>
                <a:path w="4856" h="4857"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57" name="Google Shape;4857;p32"/>
            <p:cNvSpPr/>
            <p:nvPr/>
          </p:nvSpPr>
          <p:spPr>
            <a:xfrm>
              <a:off x="1287729" y="5204986"/>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58" name="Google Shape;4858;p32"/>
            <p:cNvSpPr/>
            <p:nvPr/>
          </p:nvSpPr>
          <p:spPr>
            <a:xfrm>
              <a:off x="1438230" y="388626"/>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59" name="Google Shape;4859;p32"/>
            <p:cNvSpPr/>
            <p:nvPr/>
          </p:nvSpPr>
          <p:spPr>
            <a:xfrm>
              <a:off x="1438230" y="234528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60" name="Google Shape;4860;p32"/>
            <p:cNvSpPr/>
            <p:nvPr/>
          </p:nvSpPr>
          <p:spPr>
            <a:xfrm>
              <a:off x="1438230" y="2796806"/>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61" name="Google Shape;4861;p32"/>
            <p:cNvSpPr/>
            <p:nvPr/>
          </p:nvSpPr>
          <p:spPr>
            <a:xfrm>
              <a:off x="1438230" y="4151409"/>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62" name="Google Shape;4862;p32"/>
            <p:cNvSpPr/>
            <p:nvPr/>
          </p:nvSpPr>
          <p:spPr>
            <a:xfrm>
              <a:off x="1588755" y="388626"/>
              <a:ext cx="121400" cy="121400"/>
            </a:xfrm>
            <a:custGeom>
              <a:avLst/>
              <a:gdLst/>
              <a:ahLst/>
              <a:cxnLst/>
              <a:rect l="l" t="t" r="r" b="b"/>
              <a:pathLst>
                <a:path w="4856" h="4856" extrusionOk="0">
                  <a:moveTo>
                    <a:pt x="0" y="0"/>
                  </a:moveTo>
                  <a:lnTo>
                    <a:pt x="0" y="4856"/>
                  </a:lnTo>
                  <a:lnTo>
                    <a:pt x="4855" y="4856"/>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63" name="Google Shape;4863;p32"/>
            <p:cNvSpPr/>
            <p:nvPr/>
          </p:nvSpPr>
          <p:spPr>
            <a:xfrm>
              <a:off x="1588755" y="539125"/>
              <a:ext cx="121400" cy="121426"/>
            </a:xfrm>
            <a:custGeom>
              <a:avLst/>
              <a:gdLst/>
              <a:ahLst/>
              <a:cxnLst/>
              <a:rect l="l" t="t" r="r" b="b"/>
              <a:pathLst>
                <a:path w="4856" h="4857"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64" name="Google Shape;4864;p32"/>
            <p:cNvSpPr/>
            <p:nvPr/>
          </p:nvSpPr>
          <p:spPr>
            <a:xfrm>
              <a:off x="1588755" y="689651"/>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65" name="Google Shape;4865;p32"/>
            <p:cNvSpPr/>
            <p:nvPr/>
          </p:nvSpPr>
          <p:spPr>
            <a:xfrm>
              <a:off x="1588755" y="1141177"/>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66" name="Google Shape;4866;p32"/>
            <p:cNvSpPr/>
            <p:nvPr/>
          </p:nvSpPr>
          <p:spPr>
            <a:xfrm>
              <a:off x="1588755" y="1893729"/>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67" name="Google Shape;4867;p32"/>
            <p:cNvSpPr/>
            <p:nvPr/>
          </p:nvSpPr>
          <p:spPr>
            <a:xfrm>
              <a:off x="1588755" y="2044254"/>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68" name="Google Shape;4868;p32"/>
            <p:cNvSpPr/>
            <p:nvPr/>
          </p:nvSpPr>
          <p:spPr>
            <a:xfrm>
              <a:off x="1588755" y="2345280"/>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69" name="Google Shape;4869;p32"/>
            <p:cNvSpPr/>
            <p:nvPr/>
          </p:nvSpPr>
          <p:spPr>
            <a:xfrm>
              <a:off x="1588755" y="3097831"/>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70" name="Google Shape;4870;p32"/>
            <p:cNvSpPr/>
            <p:nvPr/>
          </p:nvSpPr>
          <p:spPr>
            <a:xfrm>
              <a:off x="1588755" y="3549357"/>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71" name="Google Shape;4871;p32"/>
            <p:cNvSpPr/>
            <p:nvPr/>
          </p:nvSpPr>
          <p:spPr>
            <a:xfrm>
              <a:off x="1588755" y="5355486"/>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72" name="Google Shape;4872;p32"/>
            <p:cNvSpPr/>
            <p:nvPr/>
          </p:nvSpPr>
          <p:spPr>
            <a:xfrm>
              <a:off x="1739256" y="388626"/>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73" name="Google Shape;4873;p32"/>
            <p:cNvSpPr/>
            <p:nvPr/>
          </p:nvSpPr>
          <p:spPr>
            <a:xfrm>
              <a:off x="1739256" y="689651"/>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74" name="Google Shape;4874;p32"/>
            <p:cNvSpPr/>
            <p:nvPr/>
          </p:nvSpPr>
          <p:spPr>
            <a:xfrm>
              <a:off x="1739256" y="990677"/>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75" name="Google Shape;4875;p32"/>
            <p:cNvSpPr/>
            <p:nvPr/>
          </p:nvSpPr>
          <p:spPr>
            <a:xfrm>
              <a:off x="1739256" y="1592702"/>
              <a:ext cx="121400" cy="121426"/>
            </a:xfrm>
            <a:custGeom>
              <a:avLst/>
              <a:gdLst/>
              <a:ahLst/>
              <a:cxnLst/>
              <a:rect l="l" t="t" r="r" b="b"/>
              <a:pathLst>
                <a:path w="4856"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76" name="Google Shape;4876;p32"/>
            <p:cNvSpPr/>
            <p:nvPr/>
          </p:nvSpPr>
          <p:spPr>
            <a:xfrm>
              <a:off x="1739256" y="1743229"/>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77" name="Google Shape;4877;p32"/>
            <p:cNvSpPr/>
            <p:nvPr/>
          </p:nvSpPr>
          <p:spPr>
            <a:xfrm>
              <a:off x="1739256" y="2044254"/>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78" name="Google Shape;4878;p32"/>
            <p:cNvSpPr/>
            <p:nvPr/>
          </p:nvSpPr>
          <p:spPr>
            <a:xfrm>
              <a:off x="1739256" y="2194754"/>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79" name="Google Shape;4879;p32"/>
            <p:cNvSpPr/>
            <p:nvPr/>
          </p:nvSpPr>
          <p:spPr>
            <a:xfrm>
              <a:off x="1739256" y="234528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80" name="Google Shape;4880;p32"/>
            <p:cNvSpPr/>
            <p:nvPr/>
          </p:nvSpPr>
          <p:spPr>
            <a:xfrm>
              <a:off x="1739256" y="2947305"/>
              <a:ext cx="121400" cy="121426"/>
            </a:xfrm>
            <a:custGeom>
              <a:avLst/>
              <a:gdLst/>
              <a:ahLst/>
              <a:cxnLst/>
              <a:rect l="l" t="t" r="r" b="b"/>
              <a:pathLst>
                <a:path w="4856"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81" name="Google Shape;4881;p32"/>
            <p:cNvSpPr/>
            <p:nvPr/>
          </p:nvSpPr>
          <p:spPr>
            <a:xfrm>
              <a:off x="1739256" y="3097831"/>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82" name="Google Shape;4882;p32"/>
            <p:cNvSpPr/>
            <p:nvPr/>
          </p:nvSpPr>
          <p:spPr>
            <a:xfrm>
              <a:off x="1739256" y="3248331"/>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83" name="Google Shape;4883;p32"/>
            <p:cNvSpPr/>
            <p:nvPr/>
          </p:nvSpPr>
          <p:spPr>
            <a:xfrm>
              <a:off x="1739256" y="3850383"/>
              <a:ext cx="121400" cy="121400"/>
            </a:xfrm>
            <a:custGeom>
              <a:avLst/>
              <a:gdLst/>
              <a:ahLst/>
              <a:cxnLst/>
              <a:rect l="l" t="t" r="r" b="b"/>
              <a:pathLst>
                <a:path w="4856"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84" name="Google Shape;4884;p32"/>
            <p:cNvSpPr/>
            <p:nvPr/>
          </p:nvSpPr>
          <p:spPr>
            <a:xfrm>
              <a:off x="1739256" y="4000882"/>
              <a:ext cx="121400" cy="121426"/>
            </a:xfrm>
            <a:custGeom>
              <a:avLst/>
              <a:gdLst/>
              <a:ahLst/>
              <a:cxnLst/>
              <a:rect l="l" t="t" r="r" b="b"/>
              <a:pathLst>
                <a:path w="4856"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85" name="Google Shape;4885;p32"/>
            <p:cNvSpPr/>
            <p:nvPr/>
          </p:nvSpPr>
          <p:spPr>
            <a:xfrm>
              <a:off x="1739256" y="4452434"/>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86" name="Google Shape;4886;p32"/>
            <p:cNvSpPr/>
            <p:nvPr/>
          </p:nvSpPr>
          <p:spPr>
            <a:xfrm>
              <a:off x="1739256" y="4602934"/>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87" name="Google Shape;4887;p32"/>
            <p:cNvSpPr/>
            <p:nvPr/>
          </p:nvSpPr>
          <p:spPr>
            <a:xfrm>
              <a:off x="1739256" y="4753460"/>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88" name="Google Shape;4888;p32"/>
            <p:cNvSpPr/>
            <p:nvPr/>
          </p:nvSpPr>
          <p:spPr>
            <a:xfrm>
              <a:off x="1739256" y="5054459"/>
              <a:ext cx="121400" cy="121426"/>
            </a:xfrm>
            <a:custGeom>
              <a:avLst/>
              <a:gdLst/>
              <a:ahLst/>
              <a:cxnLst/>
              <a:rect l="l" t="t" r="r" b="b"/>
              <a:pathLst>
                <a:path w="4856"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89" name="Google Shape;4889;p32"/>
            <p:cNvSpPr/>
            <p:nvPr/>
          </p:nvSpPr>
          <p:spPr>
            <a:xfrm>
              <a:off x="1889756" y="539125"/>
              <a:ext cx="121426" cy="121426"/>
            </a:xfrm>
            <a:custGeom>
              <a:avLst/>
              <a:gdLst/>
              <a:ahLst/>
              <a:cxnLst/>
              <a:rect l="l" t="t" r="r" b="b"/>
              <a:pathLst>
                <a:path w="4857"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90" name="Google Shape;4890;p32"/>
            <p:cNvSpPr/>
            <p:nvPr/>
          </p:nvSpPr>
          <p:spPr>
            <a:xfrm>
              <a:off x="1889756" y="990677"/>
              <a:ext cx="121426"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91" name="Google Shape;4891;p32"/>
            <p:cNvSpPr/>
            <p:nvPr/>
          </p:nvSpPr>
          <p:spPr>
            <a:xfrm>
              <a:off x="1889756" y="1141177"/>
              <a:ext cx="121426"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92" name="Google Shape;4892;p32"/>
            <p:cNvSpPr/>
            <p:nvPr/>
          </p:nvSpPr>
          <p:spPr>
            <a:xfrm>
              <a:off x="1889756" y="1291702"/>
              <a:ext cx="121426"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93" name="Google Shape;4893;p32"/>
            <p:cNvSpPr/>
            <p:nvPr/>
          </p:nvSpPr>
          <p:spPr>
            <a:xfrm>
              <a:off x="1889756" y="1592702"/>
              <a:ext cx="121426" cy="121426"/>
            </a:xfrm>
            <a:custGeom>
              <a:avLst/>
              <a:gdLst/>
              <a:ahLst/>
              <a:cxnLst/>
              <a:rect l="l" t="t" r="r" b="b"/>
              <a:pathLst>
                <a:path w="4857"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94" name="Google Shape;4894;p32"/>
            <p:cNvSpPr/>
            <p:nvPr/>
          </p:nvSpPr>
          <p:spPr>
            <a:xfrm>
              <a:off x="1889756" y="3248331"/>
              <a:ext cx="121426"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95" name="Google Shape;4895;p32"/>
            <p:cNvSpPr/>
            <p:nvPr/>
          </p:nvSpPr>
          <p:spPr>
            <a:xfrm>
              <a:off x="1889756" y="3549357"/>
              <a:ext cx="121426"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96" name="Google Shape;4896;p32"/>
            <p:cNvSpPr/>
            <p:nvPr/>
          </p:nvSpPr>
          <p:spPr>
            <a:xfrm>
              <a:off x="1889756" y="3699882"/>
              <a:ext cx="121426"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97" name="Google Shape;4897;p32"/>
            <p:cNvSpPr/>
            <p:nvPr/>
          </p:nvSpPr>
          <p:spPr>
            <a:xfrm>
              <a:off x="1889756" y="5054459"/>
              <a:ext cx="121426" cy="121426"/>
            </a:xfrm>
            <a:custGeom>
              <a:avLst/>
              <a:gdLst/>
              <a:ahLst/>
              <a:cxnLst/>
              <a:rect l="l" t="t" r="r" b="b"/>
              <a:pathLst>
                <a:path w="4857"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98" name="Google Shape;4898;p32"/>
            <p:cNvSpPr/>
            <p:nvPr/>
          </p:nvSpPr>
          <p:spPr>
            <a:xfrm>
              <a:off x="1889756" y="5355486"/>
              <a:ext cx="121426"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899" name="Google Shape;4899;p32"/>
            <p:cNvSpPr/>
            <p:nvPr/>
          </p:nvSpPr>
          <p:spPr>
            <a:xfrm>
              <a:off x="2040282" y="990677"/>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900" name="Google Shape;4900;p32"/>
            <p:cNvSpPr/>
            <p:nvPr/>
          </p:nvSpPr>
          <p:spPr>
            <a:xfrm>
              <a:off x="2040282" y="1592702"/>
              <a:ext cx="121400" cy="121426"/>
            </a:xfrm>
            <a:custGeom>
              <a:avLst/>
              <a:gdLst/>
              <a:ahLst/>
              <a:cxnLst/>
              <a:rect l="l" t="t" r="r" b="b"/>
              <a:pathLst>
                <a:path w="4856" h="4857" extrusionOk="0">
                  <a:moveTo>
                    <a:pt x="0" y="1"/>
                  </a:moveTo>
                  <a:lnTo>
                    <a:pt x="0"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901" name="Google Shape;4901;p32"/>
            <p:cNvSpPr/>
            <p:nvPr/>
          </p:nvSpPr>
          <p:spPr>
            <a:xfrm>
              <a:off x="2040282" y="2194754"/>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902" name="Google Shape;4902;p32"/>
            <p:cNvSpPr/>
            <p:nvPr/>
          </p:nvSpPr>
          <p:spPr>
            <a:xfrm>
              <a:off x="2040282" y="2345280"/>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903" name="Google Shape;4903;p32"/>
            <p:cNvSpPr/>
            <p:nvPr/>
          </p:nvSpPr>
          <p:spPr>
            <a:xfrm>
              <a:off x="2040282" y="2495780"/>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904" name="Google Shape;4904;p32"/>
            <p:cNvSpPr/>
            <p:nvPr/>
          </p:nvSpPr>
          <p:spPr>
            <a:xfrm>
              <a:off x="2040282" y="3398857"/>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905" name="Google Shape;4905;p32"/>
            <p:cNvSpPr/>
            <p:nvPr/>
          </p:nvSpPr>
          <p:spPr>
            <a:xfrm>
              <a:off x="2040282" y="4151409"/>
              <a:ext cx="121400" cy="121400"/>
            </a:xfrm>
            <a:custGeom>
              <a:avLst/>
              <a:gdLst/>
              <a:ahLst/>
              <a:cxnLst/>
              <a:rect l="l" t="t" r="r" b="b"/>
              <a:pathLst>
                <a:path w="4856" h="4856" extrusionOk="0">
                  <a:moveTo>
                    <a:pt x="0" y="0"/>
                  </a:moveTo>
                  <a:lnTo>
                    <a:pt x="0"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906" name="Google Shape;4906;p32"/>
            <p:cNvSpPr/>
            <p:nvPr/>
          </p:nvSpPr>
          <p:spPr>
            <a:xfrm>
              <a:off x="2040282" y="4602934"/>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907" name="Google Shape;4907;p32"/>
            <p:cNvSpPr/>
            <p:nvPr/>
          </p:nvSpPr>
          <p:spPr>
            <a:xfrm>
              <a:off x="2040282" y="4753460"/>
              <a:ext cx="121400" cy="121400"/>
            </a:xfrm>
            <a:custGeom>
              <a:avLst/>
              <a:gdLst/>
              <a:ahLst/>
              <a:cxnLst/>
              <a:rect l="l" t="t" r="r" b="b"/>
              <a:pathLst>
                <a:path w="4856" h="4856" extrusionOk="0">
                  <a:moveTo>
                    <a:pt x="0" y="0"/>
                  </a:moveTo>
                  <a:lnTo>
                    <a:pt x="0"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908" name="Google Shape;4908;p32"/>
            <p:cNvSpPr/>
            <p:nvPr/>
          </p:nvSpPr>
          <p:spPr>
            <a:xfrm>
              <a:off x="2040282" y="5355486"/>
              <a:ext cx="121400" cy="121400"/>
            </a:xfrm>
            <a:custGeom>
              <a:avLst/>
              <a:gdLst/>
              <a:ahLst/>
              <a:cxnLst/>
              <a:rect l="l" t="t" r="r" b="b"/>
              <a:pathLst>
                <a:path w="4856" h="4856" extrusionOk="0">
                  <a:moveTo>
                    <a:pt x="0" y="1"/>
                  </a:moveTo>
                  <a:lnTo>
                    <a:pt x="0"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909" name="Google Shape;4909;p32"/>
            <p:cNvSpPr/>
            <p:nvPr/>
          </p:nvSpPr>
          <p:spPr>
            <a:xfrm>
              <a:off x="2190782" y="990677"/>
              <a:ext cx="121426" cy="121400"/>
            </a:xfrm>
            <a:custGeom>
              <a:avLst/>
              <a:gdLst/>
              <a:ahLst/>
              <a:cxnLst/>
              <a:rect l="l" t="t" r="r" b="b"/>
              <a:pathLst>
                <a:path w="4857"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910" name="Google Shape;4910;p32"/>
            <p:cNvSpPr/>
            <p:nvPr/>
          </p:nvSpPr>
          <p:spPr>
            <a:xfrm>
              <a:off x="2190782" y="1442203"/>
              <a:ext cx="121426"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911" name="Google Shape;4911;p32"/>
            <p:cNvSpPr/>
            <p:nvPr/>
          </p:nvSpPr>
          <p:spPr>
            <a:xfrm>
              <a:off x="2190782" y="2646279"/>
              <a:ext cx="121426" cy="121426"/>
            </a:xfrm>
            <a:custGeom>
              <a:avLst/>
              <a:gdLst/>
              <a:ahLst/>
              <a:cxnLst/>
              <a:rect l="l" t="t" r="r" b="b"/>
              <a:pathLst>
                <a:path w="4857"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912" name="Google Shape;4912;p32"/>
            <p:cNvSpPr/>
            <p:nvPr/>
          </p:nvSpPr>
          <p:spPr>
            <a:xfrm>
              <a:off x="2190782" y="2947305"/>
              <a:ext cx="121426" cy="121426"/>
            </a:xfrm>
            <a:custGeom>
              <a:avLst/>
              <a:gdLst/>
              <a:ahLst/>
              <a:cxnLst/>
              <a:rect l="l" t="t" r="r" b="b"/>
              <a:pathLst>
                <a:path w="4857"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913" name="Google Shape;4913;p32"/>
            <p:cNvSpPr/>
            <p:nvPr/>
          </p:nvSpPr>
          <p:spPr>
            <a:xfrm>
              <a:off x="2190782" y="3850383"/>
              <a:ext cx="121426"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914" name="Google Shape;4914;p32"/>
            <p:cNvSpPr/>
            <p:nvPr/>
          </p:nvSpPr>
          <p:spPr>
            <a:xfrm>
              <a:off x="2190782" y="4301908"/>
              <a:ext cx="121426"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915" name="Google Shape;4915;p32"/>
            <p:cNvSpPr/>
            <p:nvPr/>
          </p:nvSpPr>
          <p:spPr>
            <a:xfrm>
              <a:off x="2190782" y="4903959"/>
              <a:ext cx="121426" cy="121400"/>
            </a:xfrm>
            <a:custGeom>
              <a:avLst/>
              <a:gdLst/>
              <a:ahLst/>
              <a:cxnLst/>
              <a:rect l="l" t="t" r="r" b="b"/>
              <a:pathLst>
                <a:path w="4857"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916" name="Google Shape;4916;p32"/>
            <p:cNvSpPr/>
            <p:nvPr/>
          </p:nvSpPr>
          <p:spPr>
            <a:xfrm>
              <a:off x="2341308" y="840151"/>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917" name="Google Shape;4917;p32"/>
            <p:cNvSpPr/>
            <p:nvPr/>
          </p:nvSpPr>
          <p:spPr>
            <a:xfrm>
              <a:off x="2341308" y="1141177"/>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918" name="Google Shape;4918;p32"/>
            <p:cNvSpPr/>
            <p:nvPr/>
          </p:nvSpPr>
          <p:spPr>
            <a:xfrm>
              <a:off x="2341308" y="1893728"/>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919" name="Google Shape;4919;p32"/>
            <p:cNvSpPr/>
            <p:nvPr/>
          </p:nvSpPr>
          <p:spPr>
            <a:xfrm>
              <a:off x="2341308" y="2044254"/>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920" name="Google Shape;4920;p32"/>
            <p:cNvSpPr/>
            <p:nvPr/>
          </p:nvSpPr>
          <p:spPr>
            <a:xfrm>
              <a:off x="2341308" y="3699882"/>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921" name="Google Shape;4921;p32"/>
            <p:cNvSpPr/>
            <p:nvPr/>
          </p:nvSpPr>
          <p:spPr>
            <a:xfrm>
              <a:off x="2341308" y="4000882"/>
              <a:ext cx="121400" cy="121426"/>
            </a:xfrm>
            <a:custGeom>
              <a:avLst/>
              <a:gdLst/>
              <a:ahLst/>
              <a:cxnLst/>
              <a:rect l="l" t="t" r="r" b="b"/>
              <a:pathLst>
                <a:path w="4856" h="4857"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922" name="Google Shape;4922;p32"/>
            <p:cNvSpPr/>
            <p:nvPr/>
          </p:nvSpPr>
          <p:spPr>
            <a:xfrm>
              <a:off x="2491809" y="1291702"/>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923" name="Google Shape;4923;p32"/>
            <p:cNvSpPr/>
            <p:nvPr/>
          </p:nvSpPr>
          <p:spPr>
            <a:xfrm>
              <a:off x="2491809" y="2194754"/>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924" name="Google Shape;4924;p32"/>
            <p:cNvSpPr/>
            <p:nvPr/>
          </p:nvSpPr>
          <p:spPr>
            <a:xfrm>
              <a:off x="2491809" y="3699882"/>
              <a:ext cx="121400" cy="121400"/>
            </a:xfrm>
            <a:custGeom>
              <a:avLst/>
              <a:gdLst/>
              <a:ahLst/>
              <a:cxnLst/>
              <a:rect l="l" t="t" r="r" b="b"/>
              <a:pathLst>
                <a:path w="4856" h="4856" extrusionOk="0">
                  <a:moveTo>
                    <a:pt x="1" y="0"/>
                  </a:moveTo>
                  <a:lnTo>
                    <a:pt x="1" y="4855"/>
                  </a:lnTo>
                  <a:lnTo>
                    <a:pt x="4856" y="4855"/>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925" name="Google Shape;4925;p32"/>
            <p:cNvSpPr/>
            <p:nvPr/>
          </p:nvSpPr>
          <p:spPr>
            <a:xfrm>
              <a:off x="2491809" y="4903959"/>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926" name="Google Shape;4926;p32"/>
            <p:cNvSpPr/>
            <p:nvPr/>
          </p:nvSpPr>
          <p:spPr>
            <a:xfrm>
              <a:off x="2642335" y="689651"/>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927" name="Google Shape;4927;p32"/>
            <p:cNvSpPr/>
            <p:nvPr/>
          </p:nvSpPr>
          <p:spPr>
            <a:xfrm>
              <a:off x="2642335" y="2345279"/>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928" name="Google Shape;4928;p32"/>
            <p:cNvSpPr/>
            <p:nvPr/>
          </p:nvSpPr>
          <p:spPr>
            <a:xfrm>
              <a:off x="2642335" y="3248331"/>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929" name="Google Shape;4929;p32"/>
            <p:cNvSpPr/>
            <p:nvPr/>
          </p:nvSpPr>
          <p:spPr>
            <a:xfrm>
              <a:off x="2642336" y="3699882"/>
              <a:ext cx="121400" cy="121400"/>
            </a:xfrm>
            <a:custGeom>
              <a:avLst/>
              <a:gdLst/>
              <a:ahLst/>
              <a:cxnLst/>
              <a:rect l="l" t="t" r="r" b="b"/>
              <a:pathLst>
                <a:path w="4856" h="4856" extrusionOk="0">
                  <a:moveTo>
                    <a:pt x="0" y="0"/>
                  </a:moveTo>
                  <a:lnTo>
                    <a:pt x="0" y="4855"/>
                  </a:lnTo>
                  <a:lnTo>
                    <a:pt x="4855" y="4855"/>
                  </a:lnTo>
                  <a:lnTo>
                    <a:pt x="4855"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930" name="Google Shape;4930;p32"/>
            <p:cNvSpPr/>
            <p:nvPr/>
          </p:nvSpPr>
          <p:spPr>
            <a:xfrm>
              <a:off x="2792837" y="4301908"/>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931" name="Google Shape;4931;p32"/>
            <p:cNvSpPr/>
            <p:nvPr/>
          </p:nvSpPr>
          <p:spPr>
            <a:xfrm>
              <a:off x="2943337" y="1442204"/>
              <a:ext cx="121426" cy="121400"/>
            </a:xfrm>
            <a:custGeom>
              <a:avLst/>
              <a:gdLst/>
              <a:ahLst/>
              <a:cxnLst/>
              <a:rect l="l" t="t" r="r" b="b"/>
              <a:pathLst>
                <a:path w="4857" h="4856" extrusionOk="0">
                  <a:moveTo>
                    <a:pt x="1" y="0"/>
                  </a:moveTo>
                  <a:lnTo>
                    <a:pt x="1" y="4856"/>
                  </a:lnTo>
                  <a:lnTo>
                    <a:pt x="4856" y="4856"/>
                  </a:lnTo>
                  <a:lnTo>
                    <a:pt x="4856" y="0"/>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932" name="Google Shape;4932;p32"/>
            <p:cNvSpPr/>
            <p:nvPr/>
          </p:nvSpPr>
          <p:spPr>
            <a:xfrm>
              <a:off x="2943336" y="2646280"/>
              <a:ext cx="121426" cy="121426"/>
            </a:xfrm>
            <a:custGeom>
              <a:avLst/>
              <a:gdLst/>
              <a:ahLst/>
              <a:cxnLst/>
              <a:rect l="l" t="t" r="r" b="b"/>
              <a:pathLst>
                <a:path w="4857" h="4857"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933" name="Google Shape;4933;p32"/>
            <p:cNvSpPr/>
            <p:nvPr/>
          </p:nvSpPr>
          <p:spPr>
            <a:xfrm>
              <a:off x="3093861" y="5054460"/>
              <a:ext cx="121400" cy="121426"/>
            </a:xfrm>
            <a:custGeom>
              <a:avLst/>
              <a:gdLst/>
              <a:ahLst/>
              <a:cxnLst/>
              <a:rect l="l" t="t" r="r" b="b"/>
              <a:pathLst>
                <a:path w="4856" h="4857" extrusionOk="0">
                  <a:moveTo>
                    <a:pt x="0" y="1"/>
                  </a:moveTo>
                  <a:lnTo>
                    <a:pt x="0"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934" name="Google Shape;4934;p32"/>
            <p:cNvSpPr/>
            <p:nvPr/>
          </p:nvSpPr>
          <p:spPr>
            <a:xfrm>
              <a:off x="3394883" y="2495780"/>
              <a:ext cx="121400" cy="121400"/>
            </a:xfrm>
            <a:custGeom>
              <a:avLst/>
              <a:gdLst/>
              <a:ahLst/>
              <a:cxnLst/>
              <a:rect l="l" t="t" r="r" b="b"/>
              <a:pathLst>
                <a:path w="4856" h="4856" extrusionOk="0">
                  <a:moveTo>
                    <a:pt x="0" y="1"/>
                  </a:moveTo>
                  <a:lnTo>
                    <a:pt x="0" y="4856"/>
                  </a:lnTo>
                  <a:lnTo>
                    <a:pt x="4855" y="4856"/>
                  </a:lnTo>
                  <a:lnTo>
                    <a:pt x="4855"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935" name="Google Shape;4935;p32"/>
            <p:cNvSpPr/>
            <p:nvPr/>
          </p:nvSpPr>
          <p:spPr>
            <a:xfrm>
              <a:off x="3545375" y="4903950"/>
              <a:ext cx="121400" cy="121400"/>
            </a:xfrm>
            <a:custGeom>
              <a:avLst/>
              <a:gdLst/>
              <a:ahLst/>
              <a:cxnLst/>
              <a:rect l="l" t="t" r="r" b="b"/>
              <a:pathLst>
                <a:path w="4856" h="4856" extrusionOk="0">
                  <a:moveTo>
                    <a:pt x="1" y="1"/>
                  </a:moveTo>
                  <a:lnTo>
                    <a:pt x="1" y="4856"/>
                  </a:lnTo>
                  <a:lnTo>
                    <a:pt x="4856" y="4856"/>
                  </a:lnTo>
                  <a:lnTo>
                    <a:pt x="4856" y="1"/>
                  </a:lnTo>
                  <a:close/>
                </a:path>
              </a:pathLst>
            </a:custGeom>
            <a:gradFill>
              <a:gsLst>
                <a:gs pos="0">
                  <a:srgbClr val="55A896"/>
                </a:gs>
                <a:gs pos="50000">
                  <a:srgbClr val="337EA2"/>
                </a:gs>
                <a:gs pos="100000">
                  <a:srgbClr val="306AA9"/>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pic>
        <p:nvPicPr>
          <p:cNvPr id="4936" name="Google Shape;4936;p32"/>
          <p:cNvPicPr preferRelativeResize="0"/>
          <p:nvPr/>
        </p:nvPicPr>
        <p:blipFill rotWithShape="1">
          <a:blip r:embed="rId3">
            <a:alphaModFix/>
          </a:blip>
          <a:srcRect/>
          <a:stretch/>
        </p:blipFill>
        <p:spPr>
          <a:xfrm>
            <a:off x="689933" y="152400"/>
            <a:ext cx="1755748" cy="1284694"/>
          </a:xfrm>
          <a:prstGeom prst="rect">
            <a:avLst/>
          </a:prstGeom>
          <a:noFill/>
          <a:ln>
            <a:noFill/>
          </a:ln>
        </p:spPr>
      </p:pic>
      <p:sp>
        <p:nvSpPr>
          <p:cNvPr id="4937" name="Google Shape;4937;p32"/>
          <p:cNvSpPr txBox="1"/>
          <p:nvPr/>
        </p:nvSpPr>
        <p:spPr>
          <a:xfrm>
            <a:off x="1091926" y="4663781"/>
            <a:ext cx="3441708" cy="784800"/>
          </a:xfrm>
          <a:prstGeom prst="rect">
            <a:avLst/>
          </a:prstGeom>
          <a:noFill/>
          <a:ln>
            <a:noFill/>
          </a:ln>
        </p:spPr>
        <p:txBody>
          <a:bodyPr spcFirstLastPara="1" wrap="square" lIns="91425" tIns="91425" rIns="91425" bIns="91425" anchor="t" anchorCtr="0">
            <a:noAutofit/>
          </a:bodyPr>
          <a:lstStyle/>
          <a:p>
            <a:pPr marL="0" marR="0" lvl="0" indent="0" algn="l" rtl="0">
              <a:lnSpc>
                <a:spcPct val="107500"/>
              </a:lnSpc>
              <a:spcBef>
                <a:spcPts val="0"/>
              </a:spcBef>
              <a:spcAft>
                <a:spcPts val="0"/>
              </a:spcAft>
              <a:buNone/>
            </a:pPr>
            <a:r>
              <a:rPr lang="en-US" sz="800" b="0" i="0" u="none" strike="noStrike" cap="none">
                <a:solidFill>
                  <a:srgbClr val="5A99C6"/>
                </a:solidFill>
                <a:latin typeface="Calibri"/>
                <a:ea typeface="Calibri"/>
                <a:cs typeface="Calibri"/>
                <a:sym typeface="Calibri"/>
              </a:rPr>
              <a:t>This project has received funding from the European Union’s Erasmus+ </a:t>
            </a:r>
            <a:endParaRPr/>
          </a:p>
          <a:p>
            <a:pPr marL="0" marR="0" lvl="0" indent="0" algn="l" rtl="0">
              <a:lnSpc>
                <a:spcPct val="78181"/>
              </a:lnSpc>
              <a:spcBef>
                <a:spcPts val="0"/>
              </a:spcBef>
              <a:spcAft>
                <a:spcPts val="0"/>
              </a:spcAft>
              <a:buNone/>
            </a:pPr>
            <a:r>
              <a:rPr lang="en-US" sz="800" b="0" i="0" u="none" strike="noStrike" cap="none">
                <a:solidFill>
                  <a:srgbClr val="5A99C6"/>
                </a:solidFill>
                <a:latin typeface="Calibri"/>
                <a:ea typeface="Calibri"/>
                <a:cs typeface="Calibri"/>
                <a:sym typeface="Calibri"/>
              </a:rPr>
              <a:t>programme under project number 2021-1-DE02-KA220-VET-000034657</a:t>
            </a:r>
            <a:r>
              <a:rPr lang="en-US" sz="1100" b="0" i="0" u="none" strike="noStrike" cap="none">
                <a:solidFill>
                  <a:srgbClr val="5A99C6"/>
                </a:solidFill>
                <a:latin typeface="Calibri"/>
                <a:ea typeface="Calibri"/>
                <a:cs typeface="Calibri"/>
                <a:sym typeface="Calibri"/>
              </a:rPr>
              <a:t>.</a:t>
            </a:r>
            <a:endParaRPr/>
          </a:p>
        </p:txBody>
      </p:sp>
      <p:pic>
        <p:nvPicPr>
          <p:cNvPr id="4938" name="Google Shape;4938;p32"/>
          <p:cNvPicPr preferRelativeResize="0"/>
          <p:nvPr/>
        </p:nvPicPr>
        <p:blipFill rotWithShape="1">
          <a:blip r:embed="rId4">
            <a:alphaModFix/>
          </a:blip>
          <a:srcRect/>
          <a:stretch/>
        </p:blipFill>
        <p:spPr>
          <a:xfrm>
            <a:off x="683969" y="4654285"/>
            <a:ext cx="480919" cy="38286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8" r:id="rId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erasmusplusdigit.eu/"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ec.europa.eu/programmes/erasmus-plus/index_en.htm" TargetMode="External"/><Relationship Id="rId2" Type="http://schemas.openxmlformats.org/officeDocument/2006/relationships/hyperlink" Target="http://ec.europa.eu/education/lifelong-learning-programme/erasmus_en.htm" TargetMode="External"/><Relationship Id="rId1" Type="http://schemas.openxmlformats.org/officeDocument/2006/relationships/slideLayout" Target="../slideLayouts/slideLayout3.xml"/><Relationship Id="rId4" Type="http://schemas.openxmlformats.org/officeDocument/2006/relationships/hyperlink" Target="https://iesclaradelrey.es/portal15portal/images/stories/proyectoseuropeos/erasmus.jp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43"/>
        <p:cNvGrpSpPr/>
        <p:nvPr/>
      </p:nvGrpSpPr>
      <p:grpSpPr>
        <a:xfrm>
          <a:off x="0" y="0"/>
          <a:ext cx="0" cy="0"/>
          <a:chOff x="0" y="0"/>
          <a:chExt cx="0" cy="0"/>
        </a:xfrm>
      </p:grpSpPr>
      <p:sp>
        <p:nvSpPr>
          <p:cNvPr id="4944" name="Google Shape;4944;p1"/>
          <p:cNvSpPr txBox="1">
            <a:spLocks noGrp="1"/>
          </p:cNvSpPr>
          <p:nvPr>
            <p:ph type="ctrTitle"/>
          </p:nvPr>
        </p:nvSpPr>
        <p:spPr>
          <a:xfrm>
            <a:off x="685800" y="1957955"/>
            <a:ext cx="5268900" cy="11598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600"/>
              </a:spcBef>
              <a:spcAft>
                <a:spcPts val="0"/>
              </a:spcAft>
              <a:buNone/>
            </a:pPr>
            <a:r>
              <a:rPr lang="en-US" sz="2400" dirty="0">
                <a:solidFill>
                  <a:srgbClr val="4C535F"/>
                </a:solidFill>
                <a:latin typeface="Arial"/>
                <a:ea typeface="Arial"/>
                <a:cs typeface="Arial"/>
                <a:sym typeface="Arial"/>
              </a:rPr>
              <a:t>IES CLARA DEL REY </a:t>
            </a:r>
            <a:endParaRPr dirty="0"/>
          </a:p>
        </p:txBody>
      </p:sp>
      <p:sp>
        <p:nvSpPr>
          <p:cNvPr id="4945" name="Google Shape;4945;p1"/>
          <p:cNvSpPr txBox="1">
            <a:spLocks noGrp="1"/>
          </p:cNvSpPr>
          <p:nvPr>
            <p:ph type="subTitle" idx="1"/>
          </p:nvPr>
        </p:nvSpPr>
        <p:spPr>
          <a:xfrm>
            <a:off x="685800" y="3062260"/>
            <a:ext cx="5268900" cy="78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2"/>
              </a:buClr>
              <a:buSzPts val="2400"/>
              <a:buNone/>
            </a:pPr>
            <a:r>
              <a:rPr lang="en-US" sz="3600" dirty="0">
                <a:solidFill>
                  <a:srgbClr val="575F6D"/>
                </a:solidFill>
                <a:latin typeface="Arial"/>
                <a:ea typeface="Arial"/>
                <a:cs typeface="Arial"/>
                <a:sym typeface="Arial"/>
              </a:rPr>
              <a:t>MULTIPLIER EVENT 20</a:t>
            </a:r>
            <a:r>
              <a:rPr lang="en-US" sz="3600" baseline="30000" dirty="0">
                <a:solidFill>
                  <a:srgbClr val="575F6D"/>
                </a:solidFill>
                <a:latin typeface="Arial"/>
                <a:ea typeface="Arial"/>
                <a:cs typeface="Arial"/>
                <a:sym typeface="Arial"/>
              </a:rPr>
              <a:t>th</a:t>
            </a:r>
            <a:r>
              <a:rPr lang="en-US" sz="3600" dirty="0">
                <a:solidFill>
                  <a:srgbClr val="575F6D"/>
                </a:solidFill>
                <a:latin typeface="Arial"/>
                <a:ea typeface="Arial"/>
                <a:cs typeface="Arial"/>
                <a:sym typeface="Arial"/>
              </a:rPr>
              <a:t> December 2023</a:t>
            </a:r>
            <a:endParaRPr dirty="0"/>
          </a:p>
        </p:txBody>
      </p:sp>
      <p:pic>
        <p:nvPicPr>
          <p:cNvPr id="4946" name="Google Shape;4946;p1"/>
          <p:cNvPicPr preferRelativeResize="0"/>
          <p:nvPr/>
        </p:nvPicPr>
        <p:blipFill>
          <a:blip r:embed="rId3">
            <a:alphaModFix/>
          </a:blip>
          <a:stretch>
            <a:fillRect/>
          </a:stretch>
        </p:blipFill>
        <p:spPr>
          <a:xfrm>
            <a:off x="4045200" y="2641675"/>
            <a:ext cx="706050" cy="320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952;p2"/>
          <p:cNvSpPr txBox="1">
            <a:spLocks/>
          </p:cNvSpPr>
          <p:nvPr/>
        </p:nvSpPr>
        <p:spPr>
          <a:xfrm>
            <a:off x="1228633" y="1035275"/>
            <a:ext cx="5268900" cy="34158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dirty="0">
                <a:solidFill>
                  <a:schemeClr val="bg2"/>
                </a:solidFill>
                <a:latin typeface="Montserrat Light"/>
                <a:ea typeface="Calibri" panose="020F0502020204030204" pitchFamily="34" charset="0"/>
                <a:cs typeface="Times New Roman" panose="02020603050405020304" pitchFamily="18" charset="0"/>
              </a:rPr>
              <a:t>OBJECTIVES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chemeClr val="accent2"/>
              </a:buClr>
              <a:buSzPts val="2400"/>
              <a:buFont typeface="Arial"/>
              <a:buNone/>
              <a:tabLst/>
              <a:defRPr/>
            </a:pPr>
            <a:endPar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accent2"/>
              </a:buClr>
              <a:buSzPts val="2400"/>
              <a:buFont typeface="Arial"/>
              <a:buNone/>
              <a:tabLst/>
              <a:defRPr/>
            </a:pPr>
            <a:endPar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 name="2 CuadroTexto"/>
          <p:cNvSpPr txBox="1"/>
          <p:nvPr/>
        </p:nvSpPr>
        <p:spPr>
          <a:xfrm>
            <a:off x="704193" y="1849821"/>
            <a:ext cx="5623035" cy="2246769"/>
          </a:xfrm>
          <a:prstGeom prst="rect">
            <a:avLst/>
          </a:prstGeom>
          <a:noFill/>
        </p:spPr>
        <p:txBody>
          <a:bodyPr wrap="square" rtlCol="0">
            <a:spAutoFit/>
          </a:bodyPr>
          <a:lstStyle/>
          <a:p>
            <a:pPr lvl="0" algn="just">
              <a:defRPr/>
            </a:pPr>
            <a:r>
              <a:rPr lang="en-US" b="1" dirty="0">
                <a:solidFill>
                  <a:srgbClr val="3C6187"/>
                </a:solidFill>
                <a:latin typeface="Helvetica"/>
              </a:rPr>
              <a:t>The DIGIT project aims at providing people that during their daily activities promote the internationalization of EU SMEs in agro-food value chain, with relevant skills, knowledge, competences and tools to drive an inclusive digital transformation of the internationalization process. Specifically, the project will enhance opportunities to best incorporate digital technologies into subject-specific teaching, training and learning, adapting competences to face the digital transformation of the internationalization process using </a:t>
            </a:r>
            <a:r>
              <a:rPr lang="en-US" b="1" dirty="0" err="1">
                <a:solidFill>
                  <a:srgbClr val="3C6187"/>
                </a:solidFill>
                <a:latin typeface="Helvetica"/>
              </a:rPr>
              <a:t>DigComp</a:t>
            </a:r>
            <a:r>
              <a:rPr lang="en-US" b="1" dirty="0">
                <a:solidFill>
                  <a:srgbClr val="3C6187"/>
                </a:solidFill>
                <a:latin typeface="Helvetica"/>
              </a:rPr>
              <a:t> 2.1 as reference framework.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952;p2"/>
          <p:cNvSpPr txBox="1">
            <a:spLocks/>
          </p:cNvSpPr>
          <p:nvPr/>
        </p:nvSpPr>
        <p:spPr>
          <a:xfrm>
            <a:off x="1340467" y="555050"/>
            <a:ext cx="5268900" cy="34158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dirty="0">
                <a:solidFill>
                  <a:schemeClr val="bg2"/>
                </a:solidFill>
                <a:latin typeface="Montserrat Light"/>
                <a:ea typeface="Calibri" panose="020F0502020204030204" pitchFamily="34" charset="0"/>
                <a:cs typeface="Times New Roman" panose="02020603050405020304" pitchFamily="18" charset="0"/>
              </a:rPr>
              <a:t>OUR HISTORY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chemeClr val="accent2"/>
              </a:buClr>
              <a:buSzPts val="2400"/>
              <a:buFont typeface="Arial"/>
              <a:buNone/>
              <a:tabLst/>
              <a:defRPr/>
            </a:pPr>
            <a:endPar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accent2"/>
              </a:buClr>
              <a:buSzPts val="2400"/>
              <a:buFont typeface="Arial"/>
              <a:buNone/>
              <a:tabLst/>
              <a:defRPr/>
            </a:pPr>
            <a:endPar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 name="2 CuadroTexto"/>
          <p:cNvSpPr txBox="1"/>
          <p:nvPr/>
        </p:nvSpPr>
        <p:spPr>
          <a:xfrm>
            <a:off x="1914622" y="1172244"/>
            <a:ext cx="5623035" cy="307777"/>
          </a:xfrm>
          <a:prstGeom prst="rect">
            <a:avLst/>
          </a:prstGeom>
          <a:noFill/>
        </p:spPr>
        <p:txBody>
          <a:bodyPr wrap="square" rtlCol="0">
            <a:spAutoFit/>
          </a:bodyPr>
          <a:lstStyle/>
          <a:p>
            <a:pPr lvl="0" algn="just">
              <a:defRPr/>
            </a:pPr>
            <a:r>
              <a:rPr lang="en-US" b="1" dirty="0">
                <a:solidFill>
                  <a:srgbClr val="3C6187"/>
                </a:solidFill>
                <a:latin typeface="Helvetica"/>
              </a:rPr>
              <a:t>The DIGIT KICK OFF MEETING – JANUARY 2021</a:t>
            </a:r>
          </a:p>
        </p:txBody>
      </p:sp>
      <p:pic>
        <p:nvPicPr>
          <p:cNvPr id="4" name="Imagen 3"/>
          <p:cNvPicPr>
            <a:picLocks noChangeAspect="1"/>
          </p:cNvPicPr>
          <p:nvPr/>
        </p:nvPicPr>
        <p:blipFill>
          <a:blip r:embed="rId2"/>
          <a:stretch>
            <a:fillRect/>
          </a:stretch>
        </p:blipFill>
        <p:spPr>
          <a:xfrm>
            <a:off x="1251362" y="1551582"/>
            <a:ext cx="5265478" cy="29637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952;p2"/>
          <p:cNvSpPr txBox="1">
            <a:spLocks/>
          </p:cNvSpPr>
          <p:nvPr/>
        </p:nvSpPr>
        <p:spPr>
          <a:xfrm>
            <a:off x="1340467" y="555050"/>
            <a:ext cx="5268900" cy="34158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dirty="0">
                <a:solidFill>
                  <a:schemeClr val="bg2"/>
                </a:solidFill>
                <a:latin typeface="Montserrat Light"/>
                <a:ea typeface="Calibri" panose="020F0502020204030204" pitchFamily="34" charset="0"/>
                <a:cs typeface="Times New Roman" panose="02020603050405020304" pitchFamily="18" charset="0"/>
              </a:rPr>
              <a:t>OUR HISTORY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chemeClr val="accent2"/>
              </a:buClr>
              <a:buSzPts val="2400"/>
              <a:buFont typeface="Arial"/>
              <a:buNone/>
              <a:tabLst/>
              <a:defRPr/>
            </a:pPr>
            <a:endPar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accent2"/>
              </a:buClr>
              <a:buSzPts val="2400"/>
              <a:buFont typeface="Arial"/>
              <a:buNone/>
              <a:tabLst/>
              <a:defRPr/>
            </a:pPr>
            <a:endPar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 name="2 CuadroTexto"/>
          <p:cNvSpPr txBox="1"/>
          <p:nvPr/>
        </p:nvSpPr>
        <p:spPr>
          <a:xfrm>
            <a:off x="1072585" y="1488008"/>
            <a:ext cx="5623035" cy="2246769"/>
          </a:xfrm>
          <a:prstGeom prst="rect">
            <a:avLst/>
          </a:prstGeom>
          <a:noFill/>
        </p:spPr>
        <p:txBody>
          <a:bodyPr wrap="square" rtlCol="0">
            <a:spAutoFit/>
          </a:bodyPr>
          <a:lstStyle/>
          <a:p>
            <a:pPr lvl="0" algn="ctr">
              <a:defRPr/>
            </a:pPr>
            <a:r>
              <a:rPr lang="en-US" b="1" dirty="0">
                <a:solidFill>
                  <a:srgbClr val="3C6187"/>
                </a:solidFill>
                <a:latin typeface="Helvetica"/>
              </a:rPr>
              <a:t>The DIGIT KICK OFF MEETING – JANUARY 2021</a:t>
            </a:r>
          </a:p>
          <a:p>
            <a:pPr lvl="0" algn="ctr">
              <a:defRPr/>
            </a:pPr>
            <a:endParaRPr lang="en-US" b="1" dirty="0">
              <a:solidFill>
                <a:srgbClr val="3C6187"/>
              </a:solidFill>
              <a:latin typeface="Helvetica"/>
            </a:endParaRPr>
          </a:p>
          <a:p>
            <a:pPr lvl="0" algn="ctr">
              <a:defRPr/>
            </a:pPr>
            <a:r>
              <a:rPr lang="en-US" b="1" dirty="0">
                <a:solidFill>
                  <a:srgbClr val="3C6187"/>
                </a:solidFill>
                <a:latin typeface="Helvetica"/>
              </a:rPr>
              <a:t>The question:</a:t>
            </a:r>
          </a:p>
          <a:p>
            <a:pPr lvl="0" algn="ctr">
              <a:defRPr/>
            </a:pPr>
            <a:endParaRPr lang="en-US" b="1" dirty="0">
              <a:solidFill>
                <a:srgbClr val="3C6187"/>
              </a:solidFill>
              <a:latin typeface="Helvetica"/>
            </a:endParaRPr>
          </a:p>
          <a:p>
            <a:pPr lvl="0" algn="ctr">
              <a:defRPr/>
            </a:pPr>
            <a:r>
              <a:rPr lang="en-US" b="1" dirty="0">
                <a:solidFill>
                  <a:srgbClr val="3C6187"/>
                </a:solidFill>
                <a:latin typeface="Helvetica"/>
              </a:rPr>
              <a:t>What do we have to do?</a:t>
            </a:r>
          </a:p>
          <a:p>
            <a:pPr lvl="0" algn="ctr">
              <a:defRPr/>
            </a:pPr>
            <a:endParaRPr lang="en-US" b="1" dirty="0">
              <a:solidFill>
                <a:srgbClr val="3C6187"/>
              </a:solidFill>
              <a:latin typeface="Helvetica"/>
            </a:endParaRPr>
          </a:p>
          <a:p>
            <a:pPr lvl="0" algn="ctr">
              <a:defRPr/>
            </a:pPr>
            <a:endParaRPr lang="en-US" b="1" dirty="0">
              <a:solidFill>
                <a:srgbClr val="3C6187"/>
              </a:solidFill>
              <a:latin typeface="Helvetica"/>
            </a:endParaRPr>
          </a:p>
          <a:p>
            <a:pPr lvl="0" algn="ctr">
              <a:defRPr/>
            </a:pPr>
            <a:endParaRPr lang="en-US" b="1" dirty="0">
              <a:solidFill>
                <a:srgbClr val="3C6187"/>
              </a:solidFill>
              <a:latin typeface="Helvetica"/>
            </a:endParaRPr>
          </a:p>
          <a:p>
            <a:pPr lvl="0" algn="ctr">
              <a:defRPr/>
            </a:pPr>
            <a:endParaRPr lang="en-US" b="1" dirty="0">
              <a:solidFill>
                <a:srgbClr val="3C6187"/>
              </a:solidFill>
              <a:latin typeface="Helvetica"/>
            </a:endParaRPr>
          </a:p>
          <a:p>
            <a:pPr lvl="0" algn="ctr">
              <a:defRPr/>
            </a:pPr>
            <a:endParaRPr lang="en-US" b="1" dirty="0">
              <a:solidFill>
                <a:srgbClr val="3C6187"/>
              </a:solidFill>
              <a:latin typeface="Helvetica"/>
            </a:endParaRPr>
          </a:p>
        </p:txBody>
      </p:sp>
    </p:spTree>
    <p:extLst>
      <p:ext uri="{BB962C8B-B14F-4D97-AF65-F5344CB8AC3E}">
        <p14:creationId xmlns:p14="http://schemas.microsoft.com/office/powerpoint/2010/main" val="2701711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04193" y="1849821"/>
            <a:ext cx="5623035" cy="2462213"/>
          </a:xfrm>
          <a:prstGeom prst="rect">
            <a:avLst/>
          </a:prstGeom>
          <a:noFill/>
        </p:spPr>
        <p:txBody>
          <a:bodyPr wrap="square" rtlCol="0">
            <a:spAutoFit/>
          </a:bodyPr>
          <a:lstStyle/>
          <a:p>
            <a:pPr lvl="0" algn="just">
              <a:buFont typeface="Arial" pitchFamily="34" charset="0"/>
              <a:buChar char="•"/>
              <a:defRPr/>
            </a:pPr>
            <a:r>
              <a:rPr lang="en-US" b="1" dirty="0">
                <a:solidFill>
                  <a:srgbClr val="3C6187"/>
                </a:solidFill>
                <a:latin typeface="Helvetica"/>
              </a:rPr>
              <a:t>IES CLARA DEL REY: </a:t>
            </a:r>
          </a:p>
          <a:p>
            <a:pPr lvl="0" algn="just">
              <a:buFont typeface="Arial" pitchFamily="34" charset="0"/>
              <a:buChar char="•"/>
              <a:defRPr/>
            </a:pPr>
            <a:endParaRPr lang="en-US" b="1" dirty="0">
              <a:solidFill>
                <a:srgbClr val="3C6187"/>
              </a:solidFill>
              <a:latin typeface="Helvetica"/>
            </a:endParaRPr>
          </a:p>
          <a:p>
            <a:pPr lvl="0" algn="just">
              <a:buFont typeface="Arial" pitchFamily="34" charset="0"/>
              <a:buChar char="•"/>
              <a:defRPr/>
            </a:pPr>
            <a:r>
              <a:rPr lang="en-US" b="1" dirty="0">
                <a:solidFill>
                  <a:srgbClr val="3C6187"/>
                </a:solidFill>
                <a:latin typeface="Helvetica"/>
              </a:rPr>
              <a:t>is responsible for the development of PR2 (Toolkit Accessible Digital Marketing Techniques) and will cooperate with the other partners in the realization of the other PRs as well as in the dissemination and exploitation activities. </a:t>
            </a:r>
          </a:p>
          <a:p>
            <a:pPr lvl="0" algn="just">
              <a:buFont typeface="Arial" pitchFamily="34" charset="0"/>
              <a:buChar char="•"/>
              <a:defRPr/>
            </a:pPr>
            <a:r>
              <a:rPr lang="en-US" b="1" dirty="0">
                <a:solidFill>
                  <a:srgbClr val="3C6187"/>
                </a:solidFill>
                <a:latin typeface="Helvetica"/>
              </a:rPr>
              <a:t>ICR will moreover be responsible for selecting VET learners and trainers for participation in the LTTA1 and in the piloting of</a:t>
            </a:r>
          </a:p>
          <a:p>
            <a:pPr lvl="0" algn="just">
              <a:defRPr/>
            </a:pPr>
            <a:r>
              <a:rPr lang="en-US" b="1" dirty="0">
                <a:solidFill>
                  <a:srgbClr val="3C6187"/>
                </a:solidFill>
                <a:latin typeface="Helvetica"/>
              </a:rPr>
              <a:t>the project results. </a:t>
            </a:r>
          </a:p>
          <a:p>
            <a:pPr lvl="0" algn="just">
              <a:buFont typeface="Arial" pitchFamily="34" charset="0"/>
              <a:buChar char="•"/>
              <a:defRPr/>
            </a:pPr>
            <a:r>
              <a:rPr lang="en-US" b="1" dirty="0">
                <a:solidFill>
                  <a:srgbClr val="3C6187"/>
                </a:solidFill>
                <a:latin typeface="Helvetica"/>
              </a:rPr>
              <a:t>will also collaborate with PREDIF in the realization of the Multiplier Event in Spain.</a:t>
            </a:r>
          </a:p>
        </p:txBody>
      </p:sp>
      <p:sp>
        <p:nvSpPr>
          <p:cNvPr id="5" name="Google Shape;4952;p2"/>
          <p:cNvSpPr txBox="1">
            <a:spLocks/>
          </p:cNvSpPr>
          <p:nvPr/>
        </p:nvSpPr>
        <p:spPr>
          <a:xfrm>
            <a:off x="1381033" y="935426"/>
            <a:ext cx="5268900" cy="34158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dirty="0">
                <a:solidFill>
                  <a:schemeClr val="bg2"/>
                </a:solidFill>
                <a:latin typeface="Montserrat Light"/>
                <a:ea typeface="Calibri" panose="020F0502020204030204" pitchFamily="34" charset="0"/>
                <a:cs typeface="Times New Roman" panose="02020603050405020304" pitchFamily="18" charset="0"/>
              </a:rPr>
              <a:t>OUR CONTRIBUTION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chemeClr val="accent2"/>
              </a:buClr>
              <a:buSzPts val="2400"/>
              <a:buFont typeface="Arial"/>
              <a:buNone/>
              <a:tabLst/>
              <a:defRPr/>
            </a:pPr>
            <a:endPar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accent2"/>
              </a:buClr>
              <a:buSzPts val="2400"/>
              <a:buFont typeface="Arial"/>
              <a:buNone/>
              <a:tabLst/>
              <a:defRPr/>
            </a:pPr>
            <a:endPar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952;p2"/>
          <p:cNvSpPr txBox="1">
            <a:spLocks/>
          </p:cNvSpPr>
          <p:nvPr/>
        </p:nvSpPr>
        <p:spPr>
          <a:xfrm>
            <a:off x="1340467" y="555050"/>
            <a:ext cx="5268900" cy="34158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dirty="0">
                <a:solidFill>
                  <a:schemeClr val="bg2"/>
                </a:solidFill>
                <a:latin typeface="Montserrat Light"/>
                <a:ea typeface="Calibri" panose="020F0502020204030204" pitchFamily="34" charset="0"/>
                <a:cs typeface="Times New Roman" panose="02020603050405020304" pitchFamily="18" charset="0"/>
              </a:rPr>
              <a:t>OUR HISTORY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chemeClr val="accent2"/>
              </a:buClr>
              <a:buSzPts val="2400"/>
              <a:buFont typeface="Arial"/>
              <a:buNone/>
              <a:tabLst/>
              <a:defRPr/>
            </a:pPr>
            <a:endPar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accent2"/>
              </a:buClr>
              <a:buSzPts val="2400"/>
              <a:buFont typeface="Arial"/>
              <a:buNone/>
              <a:tabLst/>
              <a:defRPr/>
            </a:pPr>
            <a:endPar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 name="2 CuadroTexto"/>
          <p:cNvSpPr txBox="1"/>
          <p:nvPr/>
        </p:nvSpPr>
        <p:spPr>
          <a:xfrm>
            <a:off x="908124" y="1488008"/>
            <a:ext cx="5623035" cy="1815882"/>
          </a:xfrm>
          <a:prstGeom prst="rect">
            <a:avLst/>
          </a:prstGeom>
          <a:noFill/>
        </p:spPr>
        <p:txBody>
          <a:bodyPr wrap="square" rtlCol="0">
            <a:spAutoFit/>
          </a:bodyPr>
          <a:lstStyle/>
          <a:p>
            <a:pPr lvl="0" algn="ctr">
              <a:defRPr/>
            </a:pPr>
            <a:r>
              <a:rPr lang="en-US" b="1" dirty="0">
                <a:solidFill>
                  <a:srgbClr val="3C6187"/>
                </a:solidFill>
                <a:latin typeface="Helvetica"/>
              </a:rPr>
              <a:t>Many virtual meetings and a lot of work after the kick off meeting.</a:t>
            </a:r>
          </a:p>
          <a:p>
            <a:pPr lvl="0" algn="ctr">
              <a:defRPr/>
            </a:pPr>
            <a:endParaRPr lang="en-US" b="1" dirty="0">
              <a:solidFill>
                <a:srgbClr val="3C6187"/>
              </a:solidFill>
              <a:latin typeface="Helvetica"/>
            </a:endParaRPr>
          </a:p>
          <a:p>
            <a:pPr lvl="0" algn="ctr">
              <a:defRPr/>
            </a:pPr>
            <a:r>
              <a:rPr lang="en-US" b="1" dirty="0">
                <a:solidFill>
                  <a:srgbClr val="3C6187"/>
                </a:solidFill>
                <a:latin typeface="Helvetica"/>
              </a:rPr>
              <a:t>The first Learning Transnational meeting in Madrid</a:t>
            </a:r>
          </a:p>
          <a:p>
            <a:pPr lvl="0" algn="ctr">
              <a:defRPr/>
            </a:pPr>
            <a:endParaRPr lang="en-US" b="1" dirty="0">
              <a:solidFill>
                <a:srgbClr val="3C6187"/>
              </a:solidFill>
              <a:latin typeface="Helvetica"/>
            </a:endParaRPr>
          </a:p>
          <a:p>
            <a:pPr lvl="0" algn="ctr">
              <a:defRPr/>
            </a:pPr>
            <a:r>
              <a:rPr lang="en-US" b="1" dirty="0">
                <a:solidFill>
                  <a:srgbClr val="3C6187"/>
                </a:solidFill>
                <a:latin typeface="Helvetica"/>
              </a:rPr>
              <a:t>September 2022</a:t>
            </a:r>
          </a:p>
          <a:p>
            <a:pPr lvl="0" algn="ctr">
              <a:defRPr/>
            </a:pPr>
            <a:endParaRPr lang="en-US" b="1" dirty="0">
              <a:solidFill>
                <a:srgbClr val="3C6187"/>
              </a:solidFill>
              <a:latin typeface="Helvetica"/>
            </a:endParaRPr>
          </a:p>
          <a:p>
            <a:pPr lvl="0" algn="ctr">
              <a:defRPr/>
            </a:pPr>
            <a:endParaRPr lang="en-US" b="1" dirty="0">
              <a:solidFill>
                <a:srgbClr val="3C6187"/>
              </a:solidFill>
              <a:latin typeface="Helvetica"/>
            </a:endParaRPr>
          </a:p>
        </p:txBody>
      </p:sp>
    </p:spTree>
    <p:extLst>
      <p:ext uri="{BB962C8B-B14F-4D97-AF65-F5344CB8AC3E}">
        <p14:creationId xmlns:p14="http://schemas.microsoft.com/office/powerpoint/2010/main" val="1972192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43"/>
        <p:cNvGrpSpPr/>
        <p:nvPr/>
      </p:nvGrpSpPr>
      <p:grpSpPr>
        <a:xfrm>
          <a:off x="0" y="0"/>
          <a:ext cx="0" cy="0"/>
          <a:chOff x="0" y="0"/>
          <a:chExt cx="0" cy="0"/>
        </a:xfrm>
      </p:grpSpPr>
      <p:sp>
        <p:nvSpPr>
          <p:cNvPr id="4944" name="Google Shape;4944;p1"/>
          <p:cNvSpPr txBox="1">
            <a:spLocks noGrp="1"/>
          </p:cNvSpPr>
          <p:nvPr>
            <p:ph type="ctrTitle"/>
          </p:nvPr>
        </p:nvSpPr>
        <p:spPr>
          <a:xfrm>
            <a:off x="685800" y="1957955"/>
            <a:ext cx="5268900" cy="1159800"/>
          </a:xfrm>
          <a:prstGeom prst="rect">
            <a:avLst/>
          </a:prstGeom>
          <a:noFill/>
          <a:ln>
            <a:noFill/>
          </a:ln>
        </p:spPr>
        <p:txBody>
          <a:bodyPr spcFirstLastPara="1" wrap="square" lIns="91425" tIns="91425" rIns="91425" bIns="91425" anchor="b" anchorCtr="0">
            <a:noAutofit/>
          </a:bodyPr>
          <a:lstStyle/>
          <a:p>
            <a:pPr lvl="0">
              <a:lnSpc>
                <a:spcPct val="115000"/>
              </a:lnSpc>
              <a:spcBef>
                <a:spcPts val="600"/>
              </a:spcBef>
            </a:pPr>
            <a:r>
              <a:rPr lang="en-GB" sz="2400" dirty="0"/>
              <a:t>Transnational Project Meeting MADRID</a:t>
            </a:r>
            <a:endParaRPr lang="en-GB" dirty="0"/>
          </a:p>
        </p:txBody>
      </p:sp>
      <p:sp>
        <p:nvSpPr>
          <p:cNvPr id="4945" name="Google Shape;4945;p1"/>
          <p:cNvSpPr txBox="1">
            <a:spLocks noGrp="1"/>
          </p:cNvSpPr>
          <p:nvPr>
            <p:ph type="subTitle" idx="1"/>
          </p:nvPr>
        </p:nvSpPr>
        <p:spPr>
          <a:xfrm>
            <a:off x="685800" y="3062260"/>
            <a:ext cx="5268900" cy="784800"/>
          </a:xfrm>
          <a:prstGeom prst="rect">
            <a:avLst/>
          </a:prstGeom>
          <a:noFill/>
          <a:ln>
            <a:noFill/>
          </a:ln>
        </p:spPr>
        <p:txBody>
          <a:bodyPr spcFirstLastPara="1" wrap="square" lIns="91425" tIns="91425" rIns="91425" bIns="91425" anchor="t" anchorCtr="0">
            <a:noAutofit/>
          </a:bodyPr>
          <a:lstStyle/>
          <a:p>
            <a:pPr lvl="0" algn="ctr"/>
            <a:r>
              <a:rPr lang="en-GB" sz="2000" b="1" dirty="0"/>
              <a:t>Welcome  to  IES Clara del Rey  </a:t>
            </a:r>
          </a:p>
          <a:p>
            <a:pPr marL="0" lvl="0" indent="0" algn="l" rtl="0">
              <a:lnSpc>
                <a:spcPct val="100000"/>
              </a:lnSpc>
              <a:spcBef>
                <a:spcPts val="0"/>
              </a:spcBef>
              <a:spcAft>
                <a:spcPts val="0"/>
              </a:spcAft>
              <a:buClr>
                <a:schemeClr val="accent2"/>
              </a:buClr>
              <a:buSzPts val="2400"/>
              <a:buNone/>
            </a:pPr>
            <a:endParaRPr lang="en-GB" dirty="0"/>
          </a:p>
        </p:txBody>
      </p:sp>
      <p:pic>
        <p:nvPicPr>
          <p:cNvPr id="5" name="Google Shape;4946;p1"/>
          <p:cNvPicPr preferRelativeResize="0"/>
          <p:nvPr/>
        </p:nvPicPr>
        <p:blipFill>
          <a:blip r:embed="rId3">
            <a:alphaModFix/>
          </a:blip>
          <a:stretch>
            <a:fillRect/>
          </a:stretch>
        </p:blipFill>
        <p:spPr>
          <a:xfrm>
            <a:off x="5000628" y="3143254"/>
            <a:ext cx="706050" cy="320650"/>
          </a:xfrm>
          <a:prstGeom prst="rect">
            <a:avLst/>
          </a:prstGeom>
          <a:noFill/>
          <a:ln>
            <a:noFill/>
          </a:ln>
        </p:spPr>
      </p:pic>
    </p:spTree>
    <p:extLst>
      <p:ext uri="{BB962C8B-B14F-4D97-AF65-F5344CB8AC3E}">
        <p14:creationId xmlns:p14="http://schemas.microsoft.com/office/powerpoint/2010/main" val="2887252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50"/>
        <p:cNvGrpSpPr/>
        <p:nvPr/>
      </p:nvGrpSpPr>
      <p:grpSpPr>
        <a:xfrm>
          <a:off x="0" y="0"/>
          <a:ext cx="0" cy="0"/>
          <a:chOff x="0" y="0"/>
          <a:chExt cx="0" cy="0"/>
        </a:xfrm>
      </p:grpSpPr>
      <p:sp>
        <p:nvSpPr>
          <p:cNvPr id="4951" name="Google Shape;4951;p2"/>
          <p:cNvSpPr txBox="1">
            <a:spLocks noGrp="1"/>
          </p:cNvSpPr>
          <p:nvPr>
            <p:ph type="ctrTitle"/>
          </p:nvPr>
        </p:nvSpPr>
        <p:spPr>
          <a:xfrm>
            <a:off x="2571736" y="500048"/>
            <a:ext cx="3786214" cy="571504"/>
          </a:xfrm>
          <a:prstGeom prst="rect">
            <a:avLst/>
          </a:prstGeom>
          <a:noFill/>
          <a:ln>
            <a:noFill/>
          </a:ln>
        </p:spPr>
        <p:txBody>
          <a:bodyPr spcFirstLastPara="1" wrap="square" lIns="91425" tIns="91425" rIns="91425" bIns="91425" anchor="b" anchorCtr="0">
            <a:noAutofit/>
          </a:bodyPr>
          <a:lstStyle/>
          <a:p>
            <a:pPr lvl="0"/>
            <a:br>
              <a:rPr lang="es-ES" dirty="0"/>
            </a:br>
            <a:r>
              <a:rPr lang="en-GB" dirty="0"/>
              <a:t> </a:t>
            </a:r>
            <a:r>
              <a:rPr lang="en-GB" sz="2000" b="1" dirty="0"/>
              <a:t>Thursday 22</a:t>
            </a:r>
            <a:r>
              <a:rPr lang="en-GB" sz="2000" b="1" baseline="30000" dirty="0"/>
              <a:t>nd</a:t>
            </a:r>
            <a:r>
              <a:rPr lang="en-GB" sz="2000" b="1" dirty="0"/>
              <a:t>  September 2022</a:t>
            </a:r>
          </a:p>
        </p:txBody>
      </p:sp>
      <p:sp>
        <p:nvSpPr>
          <p:cNvPr id="4" name="3 CuadroTexto"/>
          <p:cNvSpPr txBox="1"/>
          <p:nvPr/>
        </p:nvSpPr>
        <p:spPr>
          <a:xfrm>
            <a:off x="857224" y="1643056"/>
            <a:ext cx="5500726" cy="2569934"/>
          </a:xfrm>
          <a:prstGeom prst="rect">
            <a:avLst/>
          </a:prstGeom>
          <a:noFill/>
        </p:spPr>
        <p:txBody>
          <a:bodyPr wrap="square" rtlCol="0">
            <a:spAutoFit/>
          </a:bodyPr>
          <a:lstStyle/>
          <a:p>
            <a:pPr marL="342900" lvl="0" indent="-342900">
              <a:lnSpc>
                <a:spcPct val="115000"/>
              </a:lnSpc>
              <a:buFont typeface="Symbol"/>
              <a:buChar char=""/>
            </a:pPr>
            <a:r>
              <a:rPr lang="en-GB" b="1" dirty="0">
                <a:solidFill>
                  <a:schemeClr val="accent5">
                    <a:lumMod val="90000"/>
                    <a:lumOff val="10000"/>
                  </a:schemeClr>
                </a:solidFill>
                <a:latin typeface="Calibri"/>
                <a:ea typeface="Calibri"/>
                <a:cs typeface="Times New Roman"/>
              </a:rPr>
              <a:t>09.30  Welcome to IES Clara del Rey</a:t>
            </a:r>
            <a:endParaRPr lang="es-ES" b="1" dirty="0">
              <a:solidFill>
                <a:schemeClr val="accent5">
                  <a:lumMod val="90000"/>
                  <a:lumOff val="10000"/>
                </a:schemeClr>
              </a:solidFill>
              <a:latin typeface="Calibri"/>
              <a:ea typeface="Calibri"/>
              <a:cs typeface="Times New Roman"/>
            </a:endParaRPr>
          </a:p>
          <a:p>
            <a:pPr marL="742950" lvl="1" indent="-285750">
              <a:lnSpc>
                <a:spcPct val="115000"/>
              </a:lnSpc>
              <a:buFont typeface="Courier New"/>
              <a:buChar char="o"/>
            </a:pPr>
            <a:r>
              <a:rPr lang="en-GB" b="1" dirty="0">
                <a:solidFill>
                  <a:schemeClr val="accent5">
                    <a:lumMod val="90000"/>
                    <a:lumOff val="10000"/>
                  </a:schemeClr>
                </a:solidFill>
                <a:latin typeface="Calibri"/>
                <a:ea typeface="Calibri"/>
                <a:cs typeface="Times New Roman"/>
              </a:rPr>
              <a:t>Some of our students will help register the attendees</a:t>
            </a:r>
            <a:endParaRPr lang="es-ES" b="1" dirty="0">
              <a:solidFill>
                <a:schemeClr val="accent5">
                  <a:lumMod val="90000"/>
                  <a:lumOff val="10000"/>
                </a:schemeClr>
              </a:solidFill>
              <a:latin typeface="Calibri"/>
              <a:ea typeface="Calibri"/>
              <a:cs typeface="Times New Roman"/>
            </a:endParaRPr>
          </a:p>
          <a:p>
            <a:pPr marL="742950" lvl="1" indent="-285750">
              <a:lnSpc>
                <a:spcPct val="115000"/>
              </a:lnSpc>
              <a:buFont typeface="Courier New"/>
              <a:buChar char="o"/>
            </a:pPr>
            <a:r>
              <a:rPr lang="en-GB" b="1" dirty="0">
                <a:solidFill>
                  <a:schemeClr val="accent5">
                    <a:lumMod val="90000"/>
                    <a:lumOff val="10000"/>
                  </a:schemeClr>
                </a:solidFill>
                <a:latin typeface="Calibri"/>
                <a:ea typeface="Calibri"/>
                <a:cs typeface="Times New Roman"/>
              </a:rPr>
              <a:t>Partners will meet our Principal and some teachers</a:t>
            </a:r>
            <a:endParaRPr lang="es-ES" b="1" dirty="0">
              <a:solidFill>
                <a:schemeClr val="accent5">
                  <a:lumMod val="90000"/>
                  <a:lumOff val="10000"/>
                </a:schemeClr>
              </a:solidFill>
              <a:latin typeface="Calibri"/>
              <a:ea typeface="Calibri"/>
              <a:cs typeface="Times New Roman"/>
            </a:endParaRPr>
          </a:p>
          <a:p>
            <a:pPr marL="742950" lvl="1" indent="-285750">
              <a:lnSpc>
                <a:spcPct val="115000"/>
              </a:lnSpc>
              <a:buFont typeface="Courier New"/>
              <a:buChar char="o"/>
            </a:pPr>
            <a:r>
              <a:rPr lang="en-GB" b="1" dirty="0">
                <a:solidFill>
                  <a:schemeClr val="accent5">
                    <a:lumMod val="90000"/>
                    <a:lumOff val="10000"/>
                  </a:schemeClr>
                </a:solidFill>
                <a:latin typeface="Calibri"/>
                <a:ea typeface="Calibri"/>
                <a:cs typeface="Times New Roman"/>
              </a:rPr>
              <a:t>We’ll enjoy a coffee or soft drinks</a:t>
            </a:r>
            <a:endParaRPr lang="es-ES" b="1" dirty="0">
              <a:solidFill>
                <a:schemeClr val="accent5">
                  <a:lumMod val="90000"/>
                  <a:lumOff val="10000"/>
                </a:schemeClr>
              </a:solidFill>
              <a:latin typeface="Calibri"/>
              <a:ea typeface="Calibri"/>
              <a:cs typeface="Times New Roman"/>
            </a:endParaRPr>
          </a:p>
          <a:p>
            <a:pPr marL="342900" lvl="0" indent="-342900">
              <a:lnSpc>
                <a:spcPct val="115000"/>
              </a:lnSpc>
              <a:buFont typeface="Symbol"/>
              <a:buChar char=""/>
            </a:pPr>
            <a:r>
              <a:rPr lang="en-GB" b="1" dirty="0">
                <a:solidFill>
                  <a:schemeClr val="accent5">
                    <a:lumMod val="90000"/>
                    <a:lumOff val="10000"/>
                  </a:schemeClr>
                </a:solidFill>
                <a:latin typeface="Calibri"/>
                <a:ea typeface="Calibri"/>
                <a:cs typeface="Times New Roman"/>
              </a:rPr>
              <a:t>09: 45 Conference room:  </a:t>
            </a:r>
            <a:r>
              <a:rPr lang="en-US" b="1" dirty="0">
                <a:solidFill>
                  <a:schemeClr val="accent5">
                    <a:lumMod val="90000"/>
                    <a:lumOff val="10000"/>
                  </a:schemeClr>
                </a:solidFill>
                <a:latin typeface="Calibri"/>
                <a:ea typeface="Calibri"/>
                <a:cs typeface="Times New Roman"/>
              </a:rPr>
              <a:t> Presentation of the State of the Art (ITKAM)</a:t>
            </a:r>
            <a:endParaRPr lang="es-ES" b="1" dirty="0">
              <a:solidFill>
                <a:schemeClr val="accent5">
                  <a:lumMod val="90000"/>
                  <a:lumOff val="10000"/>
                </a:schemeClr>
              </a:solidFill>
              <a:latin typeface="Calibri"/>
              <a:ea typeface="Calibri"/>
              <a:cs typeface="Times New Roman"/>
            </a:endParaRPr>
          </a:p>
          <a:p>
            <a:pPr marL="342900" lvl="0" indent="-342900">
              <a:lnSpc>
                <a:spcPct val="115000"/>
              </a:lnSpc>
              <a:buFont typeface="Symbol"/>
              <a:buChar char=""/>
            </a:pPr>
            <a:r>
              <a:rPr lang="en-GB" b="1" dirty="0">
                <a:solidFill>
                  <a:schemeClr val="accent5">
                    <a:lumMod val="90000"/>
                    <a:lumOff val="10000"/>
                  </a:schemeClr>
                </a:solidFill>
                <a:latin typeface="Calibri"/>
                <a:ea typeface="Calibri"/>
                <a:cs typeface="Times New Roman"/>
              </a:rPr>
              <a:t>10:30  Coffee break</a:t>
            </a:r>
          </a:p>
          <a:p>
            <a:pPr marL="342900" indent="-342900">
              <a:lnSpc>
                <a:spcPct val="115000"/>
              </a:lnSpc>
              <a:buFont typeface="Symbol"/>
              <a:buChar char=""/>
            </a:pPr>
            <a:r>
              <a:rPr lang="en-GB" b="1" dirty="0">
                <a:solidFill>
                  <a:schemeClr val="accent5">
                    <a:lumMod val="90000"/>
                    <a:lumOff val="10000"/>
                  </a:schemeClr>
                </a:solidFill>
                <a:latin typeface="Calibri"/>
                <a:ea typeface="Calibri"/>
                <a:cs typeface="Times New Roman"/>
              </a:rPr>
              <a:t>11:00 Round table meeting: Exchanging opinions about </a:t>
            </a:r>
            <a:r>
              <a:rPr lang="en-US" b="1" dirty="0">
                <a:solidFill>
                  <a:schemeClr val="accent5">
                    <a:lumMod val="90000"/>
                    <a:lumOff val="10000"/>
                  </a:schemeClr>
                </a:solidFill>
                <a:latin typeface="Calibri"/>
                <a:ea typeface="Calibri"/>
                <a:cs typeface="Times New Roman"/>
              </a:rPr>
              <a:t>the materials which have been produced up to now</a:t>
            </a:r>
            <a:endParaRPr lang="es-ES" b="1" dirty="0">
              <a:solidFill>
                <a:schemeClr val="accent5">
                  <a:lumMod val="90000"/>
                  <a:lumOff val="10000"/>
                </a:schemeClr>
              </a:solidFill>
              <a:latin typeface="Calibri"/>
              <a:ea typeface="Calibri"/>
              <a:cs typeface="Times New Roman"/>
            </a:endParaRPr>
          </a:p>
          <a:p>
            <a:pPr marL="342900" lvl="0" indent="-342900">
              <a:lnSpc>
                <a:spcPct val="115000"/>
              </a:lnSpc>
              <a:buFont typeface="Symbol"/>
              <a:buChar char=""/>
            </a:pPr>
            <a:endParaRPr lang="es-ES" b="1" dirty="0">
              <a:solidFill>
                <a:schemeClr val="accent5">
                  <a:lumMod val="90000"/>
                  <a:lumOff val="10000"/>
                </a:schemeClr>
              </a:solidFill>
              <a:latin typeface="Calibri"/>
              <a:ea typeface="Calibri"/>
              <a:cs typeface="Times New Roman"/>
            </a:endParaRPr>
          </a:p>
        </p:txBody>
      </p:sp>
    </p:spTree>
    <p:extLst>
      <p:ext uri="{BB962C8B-B14F-4D97-AF65-F5344CB8AC3E}">
        <p14:creationId xmlns:p14="http://schemas.microsoft.com/office/powerpoint/2010/main" val="3646788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14414" y="1643056"/>
            <a:ext cx="5143536" cy="1578894"/>
          </a:xfrm>
          <a:prstGeom prst="rect">
            <a:avLst/>
          </a:prstGeom>
        </p:spPr>
        <p:txBody>
          <a:bodyPr wrap="square">
            <a:spAutoFit/>
          </a:bodyPr>
          <a:lstStyle/>
          <a:p>
            <a:pPr marL="342900" indent="-342900">
              <a:lnSpc>
                <a:spcPct val="115000"/>
              </a:lnSpc>
              <a:buFont typeface="Courier New" pitchFamily="49" charset="0"/>
              <a:buChar char="o"/>
            </a:pPr>
            <a:endParaRPr lang="en-US" b="1" dirty="0">
              <a:solidFill>
                <a:schemeClr val="accent5">
                  <a:lumMod val="90000"/>
                  <a:lumOff val="10000"/>
                </a:schemeClr>
              </a:solidFill>
              <a:latin typeface="Calibri"/>
              <a:ea typeface="Calibri"/>
              <a:cs typeface="Times New Roman"/>
            </a:endParaRPr>
          </a:p>
          <a:p>
            <a:pPr marL="342900" indent="-342900">
              <a:lnSpc>
                <a:spcPct val="115000"/>
              </a:lnSpc>
              <a:buFont typeface="Courier New" pitchFamily="49" charset="0"/>
              <a:buChar char="o"/>
            </a:pPr>
            <a:r>
              <a:rPr lang="en-US" b="1" dirty="0">
                <a:solidFill>
                  <a:schemeClr val="accent5">
                    <a:lumMod val="90000"/>
                    <a:lumOff val="10000"/>
                  </a:schemeClr>
                </a:solidFill>
                <a:latin typeface="Calibri"/>
                <a:ea typeface="Calibri"/>
                <a:cs typeface="Times New Roman"/>
              </a:rPr>
              <a:t>11:05  Module 1 : PREDIF</a:t>
            </a:r>
          </a:p>
          <a:p>
            <a:pPr marL="342900" indent="-342900">
              <a:lnSpc>
                <a:spcPct val="115000"/>
              </a:lnSpc>
              <a:buFont typeface="Courier New" pitchFamily="49" charset="0"/>
              <a:buChar char="o"/>
            </a:pPr>
            <a:r>
              <a:rPr lang="en-US" b="1" dirty="0">
                <a:solidFill>
                  <a:schemeClr val="accent5">
                    <a:lumMod val="90000"/>
                    <a:lumOff val="10000"/>
                  </a:schemeClr>
                </a:solidFill>
                <a:latin typeface="Calibri"/>
                <a:ea typeface="Calibri"/>
                <a:cs typeface="Times New Roman"/>
              </a:rPr>
              <a:t>11: 35 Module 2 : ITKAM</a:t>
            </a:r>
          </a:p>
          <a:p>
            <a:pPr marL="342900" indent="-342900">
              <a:lnSpc>
                <a:spcPct val="115000"/>
              </a:lnSpc>
              <a:buFont typeface="Courier New" pitchFamily="49" charset="0"/>
              <a:buChar char="o"/>
            </a:pPr>
            <a:r>
              <a:rPr lang="en-US" b="1" dirty="0">
                <a:solidFill>
                  <a:schemeClr val="accent5">
                    <a:lumMod val="90000"/>
                    <a:lumOff val="10000"/>
                  </a:schemeClr>
                </a:solidFill>
                <a:latin typeface="Calibri"/>
                <a:ea typeface="Calibri"/>
                <a:cs typeface="Times New Roman"/>
              </a:rPr>
              <a:t>12:10 Module 3 : BSGAV and </a:t>
            </a:r>
            <a:r>
              <a:rPr lang="en-US" b="1" dirty="0" err="1">
                <a:solidFill>
                  <a:schemeClr val="accent5">
                    <a:lumMod val="90000"/>
                    <a:lumOff val="10000"/>
                  </a:schemeClr>
                </a:solidFill>
                <a:latin typeface="Calibri"/>
                <a:ea typeface="Calibri"/>
                <a:cs typeface="Times New Roman"/>
              </a:rPr>
              <a:t>Lycée</a:t>
            </a:r>
            <a:r>
              <a:rPr lang="en-US" b="1" dirty="0">
                <a:solidFill>
                  <a:schemeClr val="accent5">
                    <a:lumMod val="90000"/>
                    <a:lumOff val="10000"/>
                  </a:schemeClr>
                </a:solidFill>
                <a:latin typeface="Calibri"/>
                <a:ea typeface="Calibri"/>
                <a:cs typeface="Times New Roman"/>
              </a:rPr>
              <a:t> Raymond Naves</a:t>
            </a:r>
          </a:p>
          <a:p>
            <a:pPr marL="342900" indent="-342900">
              <a:lnSpc>
                <a:spcPct val="115000"/>
              </a:lnSpc>
              <a:buFont typeface="Courier New" pitchFamily="49" charset="0"/>
              <a:buChar char="o"/>
            </a:pPr>
            <a:r>
              <a:rPr lang="en-US" b="1" dirty="0">
                <a:solidFill>
                  <a:schemeClr val="accent5">
                    <a:lumMod val="90000"/>
                    <a:lumOff val="10000"/>
                  </a:schemeClr>
                </a:solidFill>
                <a:latin typeface="Calibri"/>
                <a:ea typeface="Calibri"/>
                <a:cs typeface="Times New Roman"/>
              </a:rPr>
              <a:t>12: 35 Module 4: F6S</a:t>
            </a:r>
          </a:p>
          <a:p>
            <a:pPr marL="342900" indent="-342900">
              <a:lnSpc>
                <a:spcPct val="115000"/>
              </a:lnSpc>
              <a:buFont typeface="Courier New" pitchFamily="49" charset="0"/>
              <a:buChar char="o"/>
            </a:pPr>
            <a:endParaRPr lang="en-US" b="1" dirty="0">
              <a:solidFill>
                <a:schemeClr val="accent5">
                  <a:lumMod val="90000"/>
                  <a:lumOff val="10000"/>
                </a:schemeClr>
              </a:solidFill>
              <a:latin typeface="Calibri"/>
              <a:ea typeface="Calibri"/>
              <a:cs typeface="Times New Roman"/>
            </a:endParaRPr>
          </a:p>
        </p:txBody>
      </p:sp>
    </p:spTree>
    <p:extLst>
      <p:ext uri="{BB962C8B-B14F-4D97-AF65-F5344CB8AC3E}">
        <p14:creationId xmlns:p14="http://schemas.microsoft.com/office/powerpoint/2010/main" val="3617724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50"/>
        <p:cNvGrpSpPr/>
        <p:nvPr/>
      </p:nvGrpSpPr>
      <p:grpSpPr>
        <a:xfrm>
          <a:off x="0" y="0"/>
          <a:ext cx="0" cy="0"/>
          <a:chOff x="0" y="0"/>
          <a:chExt cx="0" cy="0"/>
        </a:xfrm>
      </p:grpSpPr>
      <p:sp>
        <p:nvSpPr>
          <p:cNvPr id="4951" name="Google Shape;4951;p2"/>
          <p:cNvSpPr txBox="1">
            <a:spLocks noGrp="1"/>
          </p:cNvSpPr>
          <p:nvPr>
            <p:ph type="ctrTitle"/>
          </p:nvPr>
        </p:nvSpPr>
        <p:spPr>
          <a:xfrm>
            <a:off x="2571736" y="500048"/>
            <a:ext cx="3786214" cy="571504"/>
          </a:xfrm>
          <a:prstGeom prst="rect">
            <a:avLst/>
          </a:prstGeom>
          <a:noFill/>
          <a:ln>
            <a:noFill/>
          </a:ln>
        </p:spPr>
        <p:txBody>
          <a:bodyPr spcFirstLastPara="1" wrap="square" lIns="91425" tIns="91425" rIns="91425" bIns="91425" anchor="b" anchorCtr="0">
            <a:noAutofit/>
          </a:bodyPr>
          <a:lstStyle/>
          <a:p>
            <a:pPr lvl="0"/>
            <a:br>
              <a:rPr lang="es-ES" dirty="0"/>
            </a:br>
            <a:r>
              <a:rPr lang="en-GB" dirty="0"/>
              <a:t> </a:t>
            </a:r>
            <a:r>
              <a:rPr lang="en-GB" sz="2000" b="1" dirty="0"/>
              <a:t>Thursday 22</a:t>
            </a:r>
            <a:r>
              <a:rPr lang="en-GB" sz="2000" b="1" baseline="30000" dirty="0"/>
              <a:t>nd</a:t>
            </a:r>
            <a:r>
              <a:rPr lang="en-GB" sz="2000" b="1" dirty="0"/>
              <a:t> Sep</a:t>
            </a:r>
            <a:r>
              <a:rPr lang="es-ES" sz="2000" b="1" dirty="0"/>
              <a:t>tember2022</a:t>
            </a:r>
            <a:endParaRPr sz="2000" b="1"/>
          </a:p>
        </p:txBody>
      </p:sp>
      <p:sp>
        <p:nvSpPr>
          <p:cNvPr id="4" name="3 CuadroTexto"/>
          <p:cNvSpPr txBox="1"/>
          <p:nvPr/>
        </p:nvSpPr>
        <p:spPr>
          <a:xfrm>
            <a:off x="714348" y="1428742"/>
            <a:ext cx="5500726" cy="3253711"/>
          </a:xfrm>
          <a:prstGeom prst="rect">
            <a:avLst/>
          </a:prstGeom>
          <a:noFill/>
        </p:spPr>
        <p:txBody>
          <a:bodyPr wrap="square" rtlCol="0">
            <a:spAutoFit/>
          </a:bodyPr>
          <a:lstStyle/>
          <a:p>
            <a:pPr marL="342900" lvl="0" indent="-342900">
              <a:lnSpc>
                <a:spcPct val="115000"/>
              </a:lnSpc>
              <a:buFont typeface="Symbol"/>
              <a:buChar char=""/>
            </a:pPr>
            <a:endParaRPr lang="en-GB" b="1" dirty="0">
              <a:solidFill>
                <a:srgbClr val="0070C0"/>
              </a:solidFill>
              <a:latin typeface="Calibri"/>
              <a:ea typeface="Calibri"/>
              <a:cs typeface="Times New Roman"/>
            </a:endParaRPr>
          </a:p>
          <a:p>
            <a:pPr marL="342900" indent="-342900">
              <a:lnSpc>
                <a:spcPct val="115000"/>
              </a:lnSpc>
              <a:buFont typeface="Symbol"/>
              <a:buChar char=""/>
            </a:pPr>
            <a:r>
              <a:rPr lang="en-GB" b="1" dirty="0">
                <a:solidFill>
                  <a:schemeClr val="accent5">
                    <a:lumMod val="90000"/>
                    <a:lumOff val="10000"/>
                  </a:schemeClr>
                </a:solidFill>
                <a:latin typeface="Calibri"/>
                <a:ea typeface="Calibri"/>
                <a:cs typeface="Times New Roman"/>
              </a:rPr>
              <a:t>13:00  Lunch at </a:t>
            </a:r>
            <a:r>
              <a:rPr lang="en-GB" b="1" dirty="0" err="1">
                <a:solidFill>
                  <a:schemeClr val="accent5">
                    <a:lumMod val="90000"/>
                    <a:lumOff val="10000"/>
                  </a:schemeClr>
                </a:solidFill>
                <a:latin typeface="Calibri"/>
                <a:ea typeface="Calibri"/>
                <a:cs typeface="Times New Roman"/>
              </a:rPr>
              <a:t>Perretxico</a:t>
            </a:r>
            <a:r>
              <a:rPr lang="en-GB" b="1" dirty="0">
                <a:solidFill>
                  <a:schemeClr val="accent5">
                    <a:lumMod val="90000"/>
                    <a:lumOff val="10000"/>
                  </a:schemeClr>
                </a:solidFill>
                <a:latin typeface="Calibri"/>
                <a:ea typeface="Calibri"/>
                <a:cs typeface="Times New Roman"/>
              </a:rPr>
              <a:t> Restaurant</a:t>
            </a:r>
            <a:endParaRPr lang="en-US" b="1" dirty="0">
              <a:solidFill>
                <a:schemeClr val="accent5">
                  <a:lumMod val="90000"/>
                  <a:lumOff val="10000"/>
                </a:schemeClr>
              </a:solidFill>
              <a:latin typeface="Calibri"/>
              <a:ea typeface="Calibri"/>
              <a:cs typeface="Times New Roman"/>
            </a:endParaRPr>
          </a:p>
          <a:p>
            <a:pPr marL="342900" lvl="0" indent="-342900">
              <a:lnSpc>
                <a:spcPct val="115000"/>
              </a:lnSpc>
              <a:buFont typeface="Symbol"/>
              <a:buChar char=""/>
            </a:pPr>
            <a:r>
              <a:rPr lang="en-GB" b="1" dirty="0">
                <a:solidFill>
                  <a:schemeClr val="accent5">
                    <a:lumMod val="90000"/>
                    <a:lumOff val="10000"/>
                  </a:schemeClr>
                </a:solidFill>
                <a:latin typeface="Calibri"/>
                <a:ea typeface="Calibri"/>
                <a:cs typeface="Times New Roman"/>
              </a:rPr>
              <a:t>14:15 Conference room:  </a:t>
            </a:r>
            <a:r>
              <a:rPr lang="en-US" b="1" dirty="0">
                <a:solidFill>
                  <a:schemeClr val="accent5">
                    <a:lumMod val="90000"/>
                    <a:lumOff val="10000"/>
                  </a:schemeClr>
                </a:solidFill>
                <a:latin typeface="Calibri"/>
                <a:ea typeface="Calibri"/>
                <a:cs typeface="Times New Roman"/>
              </a:rPr>
              <a:t> Presentation of the testers’ database and of a selection strategy (F6S)</a:t>
            </a:r>
          </a:p>
          <a:p>
            <a:pPr marL="342900" lvl="0" indent="-342900">
              <a:lnSpc>
                <a:spcPct val="115000"/>
              </a:lnSpc>
              <a:buFont typeface="Symbol"/>
              <a:buChar char=""/>
            </a:pPr>
            <a:r>
              <a:rPr lang="en-US" b="1" dirty="0">
                <a:solidFill>
                  <a:schemeClr val="accent5">
                    <a:lumMod val="90000"/>
                    <a:lumOff val="10000"/>
                  </a:schemeClr>
                </a:solidFill>
                <a:latin typeface="Calibri"/>
                <a:ea typeface="Calibri"/>
                <a:cs typeface="Times New Roman"/>
              </a:rPr>
              <a:t>15:15 : Coffee break</a:t>
            </a:r>
          </a:p>
          <a:p>
            <a:pPr marL="342900" lvl="0" indent="-342900">
              <a:lnSpc>
                <a:spcPct val="115000"/>
              </a:lnSpc>
              <a:buFont typeface="Symbol"/>
              <a:buChar char=""/>
            </a:pPr>
            <a:r>
              <a:rPr lang="en-US" b="1" dirty="0">
                <a:solidFill>
                  <a:schemeClr val="accent5">
                    <a:lumMod val="90000"/>
                    <a:lumOff val="10000"/>
                  </a:schemeClr>
                </a:solidFill>
                <a:latin typeface="Calibri"/>
                <a:ea typeface="Calibri"/>
                <a:cs typeface="Times New Roman"/>
              </a:rPr>
              <a:t>15:30: Presentation of the questionnaire about  PR1 to be submitted to the testers (PREDIF)</a:t>
            </a:r>
          </a:p>
          <a:p>
            <a:pPr marL="342900" lvl="0" indent="-342900">
              <a:lnSpc>
                <a:spcPct val="115000"/>
              </a:lnSpc>
              <a:buFont typeface="Symbol"/>
              <a:buChar char=""/>
            </a:pPr>
            <a:r>
              <a:rPr lang="en-GB" b="1" dirty="0">
                <a:solidFill>
                  <a:schemeClr val="accent5">
                    <a:lumMod val="90000"/>
                    <a:lumOff val="10000"/>
                  </a:schemeClr>
                </a:solidFill>
                <a:latin typeface="Calibri"/>
                <a:ea typeface="Calibri"/>
                <a:cs typeface="Times New Roman"/>
              </a:rPr>
              <a:t>16:30  We’ll leave to rest a bit before the walking tour </a:t>
            </a:r>
          </a:p>
          <a:p>
            <a:pPr marL="342900" lvl="0" indent="-342900">
              <a:lnSpc>
                <a:spcPct val="115000"/>
              </a:lnSpc>
              <a:buFont typeface="Symbol"/>
              <a:buChar char=""/>
            </a:pPr>
            <a:endParaRPr lang="en-GB" b="1" dirty="0">
              <a:solidFill>
                <a:schemeClr val="accent5">
                  <a:lumMod val="90000"/>
                  <a:lumOff val="10000"/>
                </a:schemeClr>
              </a:solidFill>
              <a:latin typeface="Calibri"/>
              <a:ea typeface="Calibri"/>
              <a:cs typeface="Times New Roman"/>
            </a:endParaRPr>
          </a:p>
          <a:p>
            <a:pPr marL="342900" lvl="0" indent="-342900">
              <a:lnSpc>
                <a:spcPct val="115000"/>
              </a:lnSpc>
              <a:buFont typeface="Symbol"/>
              <a:buChar char=""/>
            </a:pPr>
            <a:r>
              <a:rPr lang="en-GB" b="1" dirty="0">
                <a:solidFill>
                  <a:schemeClr val="accent5">
                    <a:lumMod val="90000"/>
                    <a:lumOff val="10000"/>
                  </a:schemeClr>
                </a:solidFill>
                <a:latin typeface="Calibri"/>
                <a:ea typeface="Calibri"/>
                <a:cs typeface="Times New Roman"/>
              </a:rPr>
              <a:t>18:30 Walking Tour Palacio Real</a:t>
            </a:r>
            <a:endParaRPr lang="en-US" dirty="0">
              <a:solidFill>
                <a:srgbClr val="222222"/>
              </a:solidFill>
              <a:latin typeface="Calibri"/>
              <a:ea typeface="Calibri"/>
              <a:cs typeface="Times New Roman"/>
            </a:endParaRPr>
          </a:p>
          <a:p>
            <a:pPr marL="342900" lvl="0" indent="-342900">
              <a:lnSpc>
                <a:spcPct val="115000"/>
              </a:lnSpc>
              <a:spcAft>
                <a:spcPts val="1000"/>
              </a:spcAft>
              <a:buFont typeface="Symbol"/>
              <a:buChar char=""/>
            </a:pPr>
            <a:r>
              <a:rPr lang="en-US" b="1" dirty="0">
                <a:solidFill>
                  <a:schemeClr val="accent5">
                    <a:lumMod val="90000"/>
                    <a:lumOff val="10000"/>
                  </a:schemeClr>
                </a:solidFill>
                <a:latin typeface="Calibri"/>
                <a:ea typeface="Calibri"/>
                <a:cs typeface="Times New Roman"/>
              </a:rPr>
              <a:t>20:30  Special  Spanish Dinner</a:t>
            </a:r>
          </a:p>
          <a:p>
            <a:pPr>
              <a:buFont typeface="Arial" pitchFamily="34" charset="0"/>
              <a:buChar char="•"/>
            </a:pPr>
            <a:endParaRPr lang="en-GB" sz="2000" dirty="0">
              <a:solidFill>
                <a:srgbClr val="134291"/>
              </a:solidFill>
              <a:latin typeface="Calibri"/>
              <a:ea typeface="Calibri"/>
              <a:cs typeface="Calibri"/>
              <a:sym typeface="Calibri"/>
            </a:endParaRPr>
          </a:p>
        </p:txBody>
      </p:sp>
    </p:spTree>
    <p:extLst>
      <p:ext uri="{BB962C8B-B14F-4D97-AF65-F5344CB8AC3E}">
        <p14:creationId xmlns:p14="http://schemas.microsoft.com/office/powerpoint/2010/main" val="2849169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50"/>
        <p:cNvGrpSpPr/>
        <p:nvPr/>
      </p:nvGrpSpPr>
      <p:grpSpPr>
        <a:xfrm>
          <a:off x="0" y="0"/>
          <a:ext cx="0" cy="0"/>
          <a:chOff x="0" y="0"/>
          <a:chExt cx="0" cy="0"/>
        </a:xfrm>
      </p:grpSpPr>
      <p:sp>
        <p:nvSpPr>
          <p:cNvPr id="4951" name="Google Shape;4951;p2"/>
          <p:cNvSpPr txBox="1">
            <a:spLocks noGrp="1"/>
          </p:cNvSpPr>
          <p:nvPr>
            <p:ph type="ctrTitle"/>
          </p:nvPr>
        </p:nvSpPr>
        <p:spPr>
          <a:xfrm>
            <a:off x="2571736" y="500048"/>
            <a:ext cx="3786214" cy="571504"/>
          </a:xfrm>
          <a:prstGeom prst="rect">
            <a:avLst/>
          </a:prstGeom>
          <a:noFill/>
          <a:ln>
            <a:noFill/>
          </a:ln>
        </p:spPr>
        <p:txBody>
          <a:bodyPr spcFirstLastPara="1" wrap="square" lIns="91425" tIns="91425" rIns="91425" bIns="91425" anchor="b" anchorCtr="0">
            <a:noAutofit/>
          </a:bodyPr>
          <a:lstStyle/>
          <a:p>
            <a:pPr lvl="0"/>
            <a:br>
              <a:rPr lang="es-ES" dirty="0"/>
            </a:br>
            <a:r>
              <a:rPr lang="en-GB" dirty="0"/>
              <a:t> </a:t>
            </a:r>
            <a:r>
              <a:rPr lang="en-GB" sz="2000" b="1" dirty="0"/>
              <a:t>Friday 23</a:t>
            </a:r>
            <a:r>
              <a:rPr lang="en-GB" sz="2000" b="1" baseline="30000" dirty="0"/>
              <a:t>rd</a:t>
            </a:r>
            <a:r>
              <a:rPr lang="en-GB" sz="2000" b="1" dirty="0"/>
              <a:t> September 2022</a:t>
            </a:r>
          </a:p>
        </p:txBody>
      </p:sp>
      <p:sp>
        <p:nvSpPr>
          <p:cNvPr id="4" name="3 CuadroTexto"/>
          <p:cNvSpPr txBox="1"/>
          <p:nvPr/>
        </p:nvSpPr>
        <p:spPr>
          <a:xfrm>
            <a:off x="857224" y="1643056"/>
            <a:ext cx="5500726" cy="3276282"/>
          </a:xfrm>
          <a:prstGeom prst="rect">
            <a:avLst/>
          </a:prstGeom>
          <a:noFill/>
        </p:spPr>
        <p:txBody>
          <a:bodyPr wrap="square" rtlCol="0">
            <a:spAutoFit/>
          </a:bodyPr>
          <a:lstStyle/>
          <a:p>
            <a:pPr marL="342900" lvl="0" indent="-342900">
              <a:lnSpc>
                <a:spcPct val="115000"/>
              </a:lnSpc>
              <a:buFont typeface="Symbol"/>
              <a:buChar char=""/>
            </a:pPr>
            <a:r>
              <a:rPr lang="en-GB" b="1" dirty="0">
                <a:solidFill>
                  <a:schemeClr val="accent5">
                    <a:lumMod val="90000"/>
                    <a:lumOff val="10000"/>
                  </a:schemeClr>
                </a:solidFill>
                <a:latin typeface="Calibri"/>
                <a:ea typeface="Calibri"/>
                <a:cs typeface="Times New Roman"/>
              </a:rPr>
              <a:t>09.30  Conference room IES Clara del Rey</a:t>
            </a:r>
            <a:endParaRPr lang="es-ES" b="1" dirty="0">
              <a:solidFill>
                <a:schemeClr val="accent5">
                  <a:lumMod val="90000"/>
                  <a:lumOff val="10000"/>
                </a:schemeClr>
              </a:solidFill>
              <a:latin typeface="Calibri"/>
              <a:ea typeface="Calibri"/>
              <a:cs typeface="Times New Roman"/>
            </a:endParaRPr>
          </a:p>
          <a:p>
            <a:pPr marL="742950" lvl="1" indent="-285750">
              <a:lnSpc>
                <a:spcPct val="115000"/>
              </a:lnSpc>
              <a:buFont typeface="Courier New"/>
              <a:buChar char="o"/>
            </a:pPr>
            <a:r>
              <a:rPr lang="en-GB" b="1" dirty="0">
                <a:solidFill>
                  <a:schemeClr val="accent5">
                    <a:lumMod val="90000"/>
                    <a:lumOff val="10000"/>
                  </a:schemeClr>
                </a:solidFill>
                <a:latin typeface="Calibri"/>
                <a:ea typeface="Calibri"/>
                <a:cs typeface="Times New Roman"/>
              </a:rPr>
              <a:t>We’ll enjoy a coffee or soft drinks</a:t>
            </a:r>
            <a:endParaRPr lang="es-ES" b="1" dirty="0">
              <a:solidFill>
                <a:schemeClr val="accent5">
                  <a:lumMod val="90000"/>
                  <a:lumOff val="10000"/>
                </a:schemeClr>
              </a:solidFill>
              <a:latin typeface="Calibri"/>
              <a:ea typeface="Calibri"/>
              <a:cs typeface="Times New Roman"/>
            </a:endParaRPr>
          </a:p>
          <a:p>
            <a:r>
              <a:rPr lang="en-GB" b="1" dirty="0">
                <a:solidFill>
                  <a:schemeClr val="accent5">
                    <a:lumMod val="90000"/>
                    <a:lumOff val="10000"/>
                  </a:schemeClr>
                </a:solidFill>
                <a:latin typeface="Calibri"/>
                <a:ea typeface="Calibri"/>
                <a:cs typeface="Times New Roman"/>
              </a:rPr>
              <a:t>09: 40 Conference room:  </a:t>
            </a:r>
            <a:r>
              <a:rPr lang="en-US" b="1" dirty="0">
                <a:solidFill>
                  <a:schemeClr val="accent5">
                    <a:lumMod val="90000"/>
                    <a:lumOff val="10000"/>
                  </a:schemeClr>
                </a:solidFill>
                <a:latin typeface="Calibri"/>
                <a:ea typeface="Calibri"/>
                <a:cs typeface="Times New Roman"/>
              </a:rPr>
              <a:t> Setting the scene for the production of PR2                   	(ITKAM and IES CLARA DEL REY)</a:t>
            </a:r>
            <a:endParaRPr lang="es-ES" b="1" dirty="0">
              <a:solidFill>
                <a:schemeClr val="accent5">
                  <a:lumMod val="90000"/>
                  <a:lumOff val="10000"/>
                </a:schemeClr>
              </a:solidFill>
              <a:latin typeface="Calibri"/>
              <a:ea typeface="Calibri"/>
              <a:cs typeface="Times New Roman"/>
            </a:endParaRPr>
          </a:p>
          <a:p>
            <a:pPr marL="342900" lvl="0" indent="-342900">
              <a:lnSpc>
                <a:spcPct val="115000"/>
              </a:lnSpc>
              <a:buFont typeface="Symbol"/>
              <a:buChar char=""/>
            </a:pPr>
            <a:r>
              <a:rPr lang="en-GB" b="1" dirty="0">
                <a:solidFill>
                  <a:schemeClr val="accent5">
                    <a:lumMod val="90000"/>
                    <a:lumOff val="10000"/>
                  </a:schemeClr>
                </a:solidFill>
                <a:latin typeface="Calibri"/>
                <a:ea typeface="Calibri"/>
                <a:cs typeface="Times New Roman"/>
              </a:rPr>
              <a:t>10:45  Coffee break</a:t>
            </a:r>
          </a:p>
          <a:p>
            <a:pPr marL="342900" indent="-342900">
              <a:lnSpc>
                <a:spcPct val="115000"/>
              </a:lnSpc>
              <a:buFont typeface="Symbol"/>
              <a:buChar char=""/>
            </a:pPr>
            <a:r>
              <a:rPr lang="en-GB" b="1" dirty="0">
                <a:solidFill>
                  <a:schemeClr val="accent5">
                    <a:lumMod val="90000"/>
                    <a:lumOff val="10000"/>
                  </a:schemeClr>
                </a:solidFill>
                <a:latin typeface="Calibri"/>
                <a:ea typeface="Calibri"/>
                <a:cs typeface="Times New Roman"/>
              </a:rPr>
              <a:t>11:15 </a:t>
            </a:r>
            <a:r>
              <a:rPr lang="en-US" b="1" dirty="0">
                <a:solidFill>
                  <a:schemeClr val="accent5">
                    <a:lumMod val="90000"/>
                    <a:lumOff val="10000"/>
                  </a:schemeClr>
                </a:solidFill>
                <a:latin typeface="Calibri"/>
                <a:ea typeface="Calibri"/>
                <a:cs typeface="Times New Roman"/>
              </a:rPr>
              <a:t>State of the Art of reporting activities (ITKAM)</a:t>
            </a:r>
          </a:p>
          <a:p>
            <a:pPr marL="342900" indent="-342900">
              <a:lnSpc>
                <a:spcPct val="115000"/>
              </a:lnSpc>
              <a:buFont typeface="Symbol"/>
              <a:buChar char=""/>
            </a:pPr>
            <a:r>
              <a:rPr lang="en-US" b="1" dirty="0">
                <a:solidFill>
                  <a:schemeClr val="accent5">
                    <a:lumMod val="90000"/>
                    <a:lumOff val="10000"/>
                  </a:schemeClr>
                </a:solidFill>
                <a:latin typeface="Calibri"/>
                <a:ea typeface="Calibri"/>
                <a:cs typeface="Times New Roman"/>
              </a:rPr>
              <a:t>12:00 Certificates of Attendance</a:t>
            </a:r>
          </a:p>
          <a:p>
            <a:pPr marL="342900" indent="-342900">
              <a:lnSpc>
                <a:spcPct val="115000"/>
              </a:lnSpc>
              <a:buFont typeface="Symbol"/>
              <a:buChar char=""/>
            </a:pPr>
            <a:r>
              <a:rPr lang="en-US" b="1" dirty="0">
                <a:solidFill>
                  <a:schemeClr val="accent5">
                    <a:lumMod val="90000"/>
                    <a:lumOff val="10000"/>
                  </a:schemeClr>
                </a:solidFill>
                <a:latin typeface="Calibri"/>
                <a:ea typeface="Calibri"/>
                <a:cs typeface="Times New Roman"/>
              </a:rPr>
              <a:t>12:30 -13:30 Good bye Cocktail</a:t>
            </a:r>
          </a:p>
          <a:p>
            <a:pPr marL="342900" indent="-342900">
              <a:lnSpc>
                <a:spcPct val="115000"/>
              </a:lnSpc>
              <a:buFont typeface="Symbol"/>
              <a:buChar char=""/>
            </a:pPr>
            <a:endParaRPr lang="en-US" b="1" dirty="0">
              <a:solidFill>
                <a:schemeClr val="accent5">
                  <a:lumMod val="90000"/>
                  <a:lumOff val="10000"/>
                </a:schemeClr>
              </a:solidFill>
              <a:latin typeface="Calibri"/>
              <a:ea typeface="Calibri"/>
              <a:cs typeface="Times New Roman"/>
            </a:endParaRPr>
          </a:p>
          <a:p>
            <a:pPr lvl="0" algn="ctr">
              <a:defRPr/>
            </a:pPr>
            <a:r>
              <a:rPr lang="en-US" sz="2000" b="1" dirty="0">
                <a:solidFill>
                  <a:srgbClr val="FFC000"/>
                </a:solidFill>
                <a:latin typeface="Montserrat Light"/>
                <a:ea typeface="Calibri" panose="020F0502020204030204" pitchFamily="34" charset="0"/>
                <a:cs typeface="Times New Roman" panose="02020603050405020304" pitchFamily="18" charset="0"/>
              </a:rPr>
              <a:t>(</a:t>
            </a:r>
            <a:r>
              <a:rPr lang="en-US" sz="2000" b="1" dirty="0" err="1">
                <a:solidFill>
                  <a:srgbClr val="FFC000"/>
                </a:solidFill>
                <a:latin typeface="Montserrat Light"/>
                <a:ea typeface="Calibri" panose="020F0502020204030204" pitchFamily="34" charset="0"/>
                <a:cs typeface="Times New Roman" panose="02020603050405020304" pitchFamily="18" charset="0"/>
              </a:rPr>
              <a:t>Vídeo</a:t>
            </a:r>
            <a:r>
              <a:rPr lang="en-US" sz="2000" b="1" dirty="0">
                <a:solidFill>
                  <a:srgbClr val="FFC000"/>
                </a:solidFill>
                <a:latin typeface="Montserrat Light"/>
                <a:ea typeface="Calibri" panose="020F0502020204030204" pitchFamily="34" charset="0"/>
                <a:cs typeface="Times New Roman" panose="02020603050405020304" pitchFamily="18" charset="0"/>
              </a:rPr>
              <a:t> 2- Meeting in Madrid)</a:t>
            </a:r>
          </a:p>
          <a:p>
            <a:pPr lvl="0" algn="ctr">
              <a:defRPr/>
            </a:pPr>
            <a:endParaRPr lang="en-US" b="1" dirty="0">
              <a:solidFill>
                <a:srgbClr val="3C6187"/>
              </a:solidFill>
              <a:latin typeface="Helvetica"/>
            </a:endParaRPr>
          </a:p>
          <a:p>
            <a:pPr marL="342900" indent="-342900">
              <a:lnSpc>
                <a:spcPct val="115000"/>
              </a:lnSpc>
              <a:buFont typeface="Symbol"/>
              <a:buChar char=""/>
            </a:pPr>
            <a:endParaRPr lang="es-ES" b="1" dirty="0">
              <a:solidFill>
                <a:schemeClr val="accent5">
                  <a:lumMod val="90000"/>
                  <a:lumOff val="10000"/>
                </a:schemeClr>
              </a:solidFill>
              <a:latin typeface="Calibri"/>
              <a:ea typeface="Calibri"/>
              <a:cs typeface="Times New Roman"/>
            </a:endParaRPr>
          </a:p>
          <a:p>
            <a:pPr marL="342900" lvl="0" indent="-342900">
              <a:lnSpc>
                <a:spcPct val="115000"/>
              </a:lnSpc>
              <a:buFont typeface="Symbol"/>
              <a:buChar char=""/>
            </a:pPr>
            <a:endParaRPr lang="es-ES" b="1" dirty="0">
              <a:solidFill>
                <a:schemeClr val="accent5">
                  <a:lumMod val="90000"/>
                  <a:lumOff val="10000"/>
                </a:schemeClr>
              </a:solidFill>
              <a:latin typeface="Calibri"/>
              <a:ea typeface="Calibri"/>
              <a:cs typeface="Times New Roman"/>
            </a:endParaRPr>
          </a:p>
        </p:txBody>
      </p:sp>
    </p:spTree>
    <p:extLst>
      <p:ext uri="{BB962C8B-B14F-4D97-AF65-F5344CB8AC3E}">
        <p14:creationId xmlns:p14="http://schemas.microsoft.com/office/powerpoint/2010/main" val="1360143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952;p2"/>
          <p:cNvSpPr txBox="1">
            <a:spLocks/>
          </p:cNvSpPr>
          <p:nvPr/>
        </p:nvSpPr>
        <p:spPr>
          <a:xfrm>
            <a:off x="1125212" y="1456294"/>
            <a:ext cx="5268900" cy="34158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dirty="0">
                <a:solidFill>
                  <a:schemeClr val="bg2"/>
                </a:solidFill>
                <a:latin typeface="Montserrat Light"/>
                <a:ea typeface="Calibri" panose="020F0502020204030204" pitchFamily="34" charset="0"/>
                <a:cs typeface="Times New Roman" panose="02020603050405020304" pitchFamily="18" charset="0"/>
              </a:rPr>
              <a:t>ENLACE A LA PRESENTACIÓN: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800" b="1" dirty="0">
              <a:solidFill>
                <a:schemeClr val="bg2"/>
              </a:solidFill>
              <a:latin typeface="Montserrat Light"/>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800" b="1" dirty="0">
              <a:solidFill>
                <a:schemeClr val="bg2"/>
              </a:solidFill>
              <a:latin typeface="Montserrat Light"/>
              <a:ea typeface="Calibri" panose="020F0502020204030204" pitchFamily="34" charset="0"/>
              <a:cs typeface="Times New Roman" panose="02020603050405020304" pitchFamily="18" charset="0"/>
            </a:endParaRPr>
          </a:p>
          <a:p>
            <a:pPr lvl="0" algn="ctr">
              <a:defRPr/>
            </a:pPr>
            <a:r>
              <a:rPr lang="en-US" sz="1800" b="1" dirty="0">
                <a:solidFill>
                  <a:schemeClr val="bg2"/>
                </a:solidFill>
                <a:latin typeface="Montserrat Light"/>
                <a:ea typeface="Calibri" panose="020F0502020204030204" pitchFamily="34" charset="0"/>
                <a:cs typeface="Times New Roman" panose="02020603050405020304" pitchFamily="18" charset="0"/>
              </a:rPr>
              <a:t>https://iesclaradelrey.es/erasmus/?p=1202</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800" b="1" dirty="0">
              <a:solidFill>
                <a:schemeClr val="bg2"/>
              </a:solidFill>
              <a:latin typeface="Montserrat Light"/>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800" b="1" dirty="0">
              <a:solidFill>
                <a:schemeClr val="bg2"/>
              </a:solidFill>
              <a:latin typeface="Montserrat Ligh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chemeClr val="accent2"/>
              </a:buClr>
              <a:buSzPts val="2400"/>
              <a:buFont typeface="Arial"/>
              <a:buNone/>
              <a:tabLst/>
              <a:defRPr/>
            </a:pPr>
            <a:endPar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accent2"/>
              </a:buClr>
              <a:buSzPts val="2400"/>
              <a:buFont typeface="Arial"/>
              <a:buNone/>
              <a:tabLst/>
              <a:defRPr/>
            </a:pPr>
            <a:endPar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51695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952;p2"/>
          <p:cNvSpPr txBox="1">
            <a:spLocks/>
          </p:cNvSpPr>
          <p:nvPr/>
        </p:nvSpPr>
        <p:spPr>
          <a:xfrm>
            <a:off x="1340467" y="555050"/>
            <a:ext cx="5268900" cy="34158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dirty="0">
                <a:solidFill>
                  <a:schemeClr val="bg2"/>
                </a:solidFill>
                <a:latin typeface="Montserrat Light"/>
                <a:ea typeface="Calibri" panose="020F0502020204030204" pitchFamily="34" charset="0"/>
                <a:cs typeface="Times New Roman" panose="02020603050405020304" pitchFamily="18" charset="0"/>
              </a:rPr>
              <a:t>OUR HISTORY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chemeClr val="accent2"/>
              </a:buClr>
              <a:buSzPts val="2400"/>
              <a:buFont typeface="Arial"/>
              <a:buNone/>
              <a:tabLst/>
              <a:defRPr/>
            </a:pPr>
            <a:endPar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accent2"/>
              </a:buClr>
              <a:buSzPts val="2400"/>
              <a:buFont typeface="Arial"/>
              <a:buNone/>
              <a:tabLst/>
              <a:defRPr/>
            </a:pPr>
            <a:endPar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 name="2 CuadroTexto"/>
          <p:cNvSpPr txBox="1"/>
          <p:nvPr/>
        </p:nvSpPr>
        <p:spPr>
          <a:xfrm>
            <a:off x="908124" y="1488008"/>
            <a:ext cx="5623035" cy="2339102"/>
          </a:xfrm>
          <a:prstGeom prst="rect">
            <a:avLst/>
          </a:prstGeom>
          <a:noFill/>
        </p:spPr>
        <p:txBody>
          <a:bodyPr wrap="square" rtlCol="0">
            <a:spAutoFit/>
          </a:bodyPr>
          <a:lstStyle/>
          <a:p>
            <a:pPr lvl="0" algn="ctr">
              <a:defRPr/>
            </a:pPr>
            <a:r>
              <a:rPr lang="en-US" b="1" dirty="0">
                <a:solidFill>
                  <a:srgbClr val="3C6187"/>
                </a:solidFill>
                <a:latin typeface="Helvetica"/>
              </a:rPr>
              <a:t>Many virtual meetings and a lot of work after the meeting in Madrid.</a:t>
            </a:r>
          </a:p>
          <a:p>
            <a:pPr lvl="0" algn="ctr">
              <a:defRPr/>
            </a:pPr>
            <a:endParaRPr lang="en-US" b="1" dirty="0">
              <a:solidFill>
                <a:srgbClr val="3C6187"/>
              </a:solidFill>
              <a:latin typeface="Helvetica"/>
            </a:endParaRPr>
          </a:p>
          <a:p>
            <a:pPr lvl="0" algn="ctr">
              <a:defRPr/>
            </a:pPr>
            <a:r>
              <a:rPr lang="en-US" b="1" dirty="0">
                <a:solidFill>
                  <a:srgbClr val="3C6187"/>
                </a:solidFill>
                <a:latin typeface="Helvetica"/>
              </a:rPr>
              <a:t>The second Learning Transnational meeting in Toulouse</a:t>
            </a:r>
          </a:p>
          <a:p>
            <a:pPr lvl="0" algn="ctr">
              <a:defRPr/>
            </a:pPr>
            <a:endParaRPr lang="en-US" b="1" dirty="0">
              <a:solidFill>
                <a:srgbClr val="3C6187"/>
              </a:solidFill>
              <a:latin typeface="Helvetica"/>
            </a:endParaRPr>
          </a:p>
          <a:p>
            <a:pPr lvl="0" algn="ctr">
              <a:defRPr/>
            </a:pPr>
            <a:r>
              <a:rPr lang="en-US" b="1" dirty="0">
                <a:solidFill>
                  <a:srgbClr val="3C6187"/>
                </a:solidFill>
                <a:latin typeface="Helvetica"/>
              </a:rPr>
              <a:t>April 2023</a:t>
            </a:r>
          </a:p>
          <a:p>
            <a:pPr lvl="0" algn="ctr">
              <a:defRPr/>
            </a:pPr>
            <a:endParaRPr lang="en-US" b="1" dirty="0">
              <a:solidFill>
                <a:srgbClr val="3C6187"/>
              </a:solidFill>
              <a:latin typeface="Helvetica"/>
            </a:endParaRPr>
          </a:p>
          <a:p>
            <a:pPr algn="ctr">
              <a:defRPr/>
            </a:pPr>
            <a:r>
              <a:rPr lang="en-US" sz="2000" b="1" dirty="0">
                <a:solidFill>
                  <a:srgbClr val="FFC000"/>
                </a:solidFill>
                <a:latin typeface="Montserrat Light"/>
                <a:ea typeface="Calibri" panose="020F0502020204030204" pitchFamily="34" charset="0"/>
                <a:cs typeface="Times New Roman" panose="02020603050405020304" pitchFamily="18" charset="0"/>
              </a:rPr>
              <a:t>Video 3 Toulouse</a:t>
            </a:r>
          </a:p>
          <a:p>
            <a:pPr lvl="0" algn="ctr">
              <a:defRPr/>
            </a:pPr>
            <a:endParaRPr lang="en-US" b="1" dirty="0">
              <a:solidFill>
                <a:srgbClr val="3C6187"/>
              </a:solidFill>
              <a:latin typeface="Helvetica"/>
            </a:endParaRPr>
          </a:p>
          <a:p>
            <a:pPr lvl="0" algn="ctr">
              <a:defRPr/>
            </a:pPr>
            <a:endParaRPr lang="en-US" b="1" dirty="0">
              <a:solidFill>
                <a:srgbClr val="3C6187"/>
              </a:solidFill>
              <a:latin typeface="Helvetica"/>
            </a:endParaRPr>
          </a:p>
        </p:txBody>
      </p:sp>
    </p:spTree>
    <p:extLst>
      <p:ext uri="{BB962C8B-B14F-4D97-AF65-F5344CB8AC3E}">
        <p14:creationId xmlns:p14="http://schemas.microsoft.com/office/powerpoint/2010/main" val="1840368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952;p2"/>
          <p:cNvSpPr txBox="1">
            <a:spLocks/>
          </p:cNvSpPr>
          <p:nvPr/>
        </p:nvSpPr>
        <p:spPr>
          <a:xfrm>
            <a:off x="1340467" y="555050"/>
            <a:ext cx="5268900" cy="34158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dirty="0">
                <a:solidFill>
                  <a:schemeClr val="bg2"/>
                </a:solidFill>
                <a:latin typeface="Montserrat Light"/>
                <a:ea typeface="Calibri" panose="020F0502020204030204" pitchFamily="34" charset="0"/>
                <a:cs typeface="Times New Roman" panose="02020603050405020304" pitchFamily="18" charset="0"/>
              </a:rPr>
              <a:t>OUR HISTORY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chemeClr val="accent2"/>
              </a:buClr>
              <a:buSzPts val="2400"/>
              <a:buFont typeface="Arial"/>
              <a:buNone/>
              <a:tabLst/>
              <a:defRPr/>
            </a:pPr>
            <a:endPar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accent2"/>
              </a:buClr>
              <a:buSzPts val="2400"/>
              <a:buFont typeface="Arial"/>
              <a:buNone/>
              <a:tabLst/>
              <a:defRPr/>
            </a:pPr>
            <a:endPar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 name="2 CuadroTexto"/>
          <p:cNvSpPr txBox="1"/>
          <p:nvPr/>
        </p:nvSpPr>
        <p:spPr>
          <a:xfrm>
            <a:off x="908124" y="1488008"/>
            <a:ext cx="5623035" cy="3847207"/>
          </a:xfrm>
          <a:prstGeom prst="rect">
            <a:avLst/>
          </a:prstGeom>
          <a:noFill/>
        </p:spPr>
        <p:txBody>
          <a:bodyPr wrap="square" rtlCol="0">
            <a:spAutoFit/>
          </a:bodyPr>
          <a:lstStyle/>
          <a:p>
            <a:pPr lvl="0" algn="ctr">
              <a:defRPr/>
            </a:pPr>
            <a:r>
              <a:rPr lang="en-US" b="1" dirty="0">
                <a:solidFill>
                  <a:srgbClr val="3C6187"/>
                </a:solidFill>
                <a:latin typeface="Helvetica"/>
              </a:rPr>
              <a:t>And we kept working…..</a:t>
            </a:r>
          </a:p>
          <a:p>
            <a:pPr lvl="0" algn="ctr">
              <a:defRPr/>
            </a:pPr>
            <a:endParaRPr lang="en-US" b="1" dirty="0">
              <a:solidFill>
                <a:srgbClr val="3C6187"/>
              </a:solidFill>
              <a:latin typeface="Helvetica"/>
            </a:endParaRPr>
          </a:p>
          <a:p>
            <a:pPr lvl="0" algn="ctr">
              <a:defRPr/>
            </a:pPr>
            <a:r>
              <a:rPr lang="en-US" b="1" dirty="0">
                <a:solidFill>
                  <a:srgbClr val="3C6187"/>
                </a:solidFill>
                <a:latin typeface="Helvetica"/>
              </a:rPr>
              <a:t>Many virtual meetings and a lot of work after Toulouse</a:t>
            </a:r>
          </a:p>
          <a:p>
            <a:pPr lvl="0" algn="ctr">
              <a:defRPr/>
            </a:pPr>
            <a:endParaRPr lang="en-US" b="1" dirty="0">
              <a:solidFill>
                <a:srgbClr val="3C6187"/>
              </a:solidFill>
              <a:latin typeface="Helvetica"/>
            </a:endParaRPr>
          </a:p>
          <a:p>
            <a:pPr lvl="0" algn="ctr">
              <a:defRPr/>
            </a:pPr>
            <a:r>
              <a:rPr lang="en-US" b="1" dirty="0">
                <a:solidFill>
                  <a:srgbClr val="3C6187"/>
                </a:solidFill>
                <a:latin typeface="Helvetica"/>
              </a:rPr>
              <a:t>The main Learning Transnational meeting:</a:t>
            </a:r>
          </a:p>
          <a:p>
            <a:pPr lvl="0" algn="ctr">
              <a:defRPr/>
            </a:pPr>
            <a:r>
              <a:rPr lang="en-US" b="1" dirty="0">
                <a:solidFill>
                  <a:srgbClr val="3C6187"/>
                </a:solidFill>
                <a:latin typeface="Helvetica"/>
              </a:rPr>
              <a:t>Students’ international meeting in Bremen</a:t>
            </a:r>
          </a:p>
          <a:p>
            <a:pPr lvl="0" algn="ctr">
              <a:defRPr/>
            </a:pPr>
            <a:r>
              <a:rPr lang="en-US" b="1" dirty="0">
                <a:solidFill>
                  <a:srgbClr val="3C6187"/>
                </a:solidFill>
                <a:latin typeface="Helvetica"/>
              </a:rPr>
              <a:t>French, German and Spanish Students evaluated the free toolkits that their teachers created for students, teachers and companies.</a:t>
            </a:r>
          </a:p>
          <a:p>
            <a:pPr lvl="0" algn="ctr">
              <a:defRPr/>
            </a:pPr>
            <a:endParaRPr lang="en-US" b="1" dirty="0">
              <a:solidFill>
                <a:srgbClr val="3C6187"/>
              </a:solidFill>
              <a:latin typeface="Helvetica"/>
            </a:endParaRPr>
          </a:p>
          <a:p>
            <a:pPr lvl="0" algn="ctr">
              <a:defRPr/>
            </a:pPr>
            <a:r>
              <a:rPr lang="en-US" b="1" dirty="0">
                <a:solidFill>
                  <a:srgbClr val="3C6187"/>
                </a:solidFill>
                <a:latin typeface="Helvetica"/>
              </a:rPr>
              <a:t>They worked and enjoyed</a:t>
            </a:r>
          </a:p>
          <a:p>
            <a:pPr lvl="0" algn="ctr">
              <a:defRPr/>
            </a:pPr>
            <a:endParaRPr lang="en-US" b="1" dirty="0">
              <a:solidFill>
                <a:srgbClr val="3C6187"/>
              </a:solidFill>
              <a:latin typeface="Helvetica"/>
            </a:endParaRPr>
          </a:p>
          <a:p>
            <a:pPr lvl="0" algn="ctr">
              <a:defRPr/>
            </a:pPr>
            <a:r>
              <a:rPr lang="en-US" b="1" dirty="0">
                <a:solidFill>
                  <a:srgbClr val="3C6187"/>
                </a:solidFill>
                <a:latin typeface="Helvetica"/>
              </a:rPr>
              <a:t>It’s their turn</a:t>
            </a:r>
          </a:p>
          <a:p>
            <a:pPr lvl="0" algn="ctr">
              <a:defRPr/>
            </a:pPr>
            <a:endParaRPr lang="en-US" b="1" dirty="0">
              <a:solidFill>
                <a:srgbClr val="3C6187"/>
              </a:solidFill>
              <a:latin typeface="Helvetica"/>
            </a:endParaRPr>
          </a:p>
          <a:p>
            <a:pPr lvl="0" algn="ctr">
              <a:defRPr/>
            </a:pPr>
            <a:r>
              <a:rPr lang="en-US" b="1" dirty="0">
                <a:solidFill>
                  <a:srgbClr val="3C6187"/>
                </a:solidFill>
                <a:latin typeface="Helvetica"/>
              </a:rPr>
              <a:t>September 2023 </a:t>
            </a:r>
            <a:r>
              <a:rPr lang="en-US" sz="2000" b="1" dirty="0">
                <a:solidFill>
                  <a:srgbClr val="FFC000"/>
                </a:solidFill>
                <a:latin typeface="Montserrat Light"/>
                <a:ea typeface="Calibri" panose="020F0502020204030204" pitchFamily="34" charset="0"/>
                <a:cs typeface="Times New Roman" panose="02020603050405020304" pitchFamily="18" charset="0"/>
              </a:rPr>
              <a:t>(Video 4)</a:t>
            </a:r>
          </a:p>
          <a:p>
            <a:pPr lvl="0" algn="ctr">
              <a:defRPr/>
            </a:pPr>
            <a:endParaRPr lang="en-US" b="1" dirty="0">
              <a:solidFill>
                <a:srgbClr val="3C6187"/>
              </a:solidFill>
              <a:latin typeface="Helvetica"/>
            </a:endParaRPr>
          </a:p>
          <a:p>
            <a:pPr lvl="0" algn="ctr">
              <a:defRPr/>
            </a:pPr>
            <a:endParaRPr lang="en-US" b="1" dirty="0">
              <a:solidFill>
                <a:srgbClr val="3C6187"/>
              </a:solidFill>
              <a:latin typeface="Helvetica"/>
            </a:endParaRPr>
          </a:p>
        </p:txBody>
      </p:sp>
    </p:spTree>
    <p:extLst>
      <p:ext uri="{BB962C8B-B14F-4D97-AF65-F5344CB8AC3E}">
        <p14:creationId xmlns:p14="http://schemas.microsoft.com/office/powerpoint/2010/main" val="439070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952;p2"/>
          <p:cNvSpPr txBox="1">
            <a:spLocks/>
          </p:cNvSpPr>
          <p:nvPr/>
        </p:nvSpPr>
        <p:spPr>
          <a:xfrm>
            <a:off x="1368613" y="798452"/>
            <a:ext cx="5268900" cy="34158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dirty="0">
                <a:solidFill>
                  <a:schemeClr val="bg2"/>
                </a:solidFill>
                <a:latin typeface="Montserrat Light"/>
                <a:ea typeface="Calibri" panose="020F0502020204030204" pitchFamily="34" charset="0"/>
                <a:cs typeface="Times New Roman" panose="02020603050405020304" pitchFamily="18" charset="0"/>
              </a:rPr>
              <a:t>THE STUDENTS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chemeClr val="accent2"/>
              </a:buClr>
              <a:buSzPts val="2400"/>
              <a:buFont typeface="Arial"/>
              <a:buNone/>
              <a:tabLst/>
              <a:defRPr/>
            </a:pPr>
            <a:endPar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accent2"/>
              </a:buClr>
              <a:buSzPts val="2400"/>
              <a:buFont typeface="Arial"/>
              <a:buNone/>
              <a:tabLst/>
              <a:defRPr/>
            </a:pPr>
            <a:endPar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 name="2 CuadroTexto"/>
          <p:cNvSpPr txBox="1"/>
          <p:nvPr/>
        </p:nvSpPr>
        <p:spPr>
          <a:xfrm>
            <a:off x="908124" y="1488008"/>
            <a:ext cx="5623035" cy="1169551"/>
          </a:xfrm>
          <a:prstGeom prst="rect">
            <a:avLst/>
          </a:prstGeom>
          <a:noFill/>
        </p:spPr>
        <p:txBody>
          <a:bodyPr wrap="square" rtlCol="0">
            <a:spAutoFit/>
          </a:bodyPr>
          <a:lstStyle/>
          <a:p>
            <a:pPr lvl="0" algn="ctr">
              <a:defRPr/>
            </a:pPr>
            <a:endParaRPr lang="en-US" b="1" dirty="0">
              <a:solidFill>
                <a:srgbClr val="3C6187"/>
              </a:solidFill>
              <a:latin typeface="Helvetica"/>
            </a:endParaRPr>
          </a:p>
          <a:p>
            <a:pPr lvl="0" algn="ctr">
              <a:defRPr/>
            </a:pPr>
            <a:endParaRPr lang="en-US" b="1" dirty="0">
              <a:solidFill>
                <a:srgbClr val="3C6187"/>
              </a:solidFill>
              <a:latin typeface="Helvetica"/>
            </a:endParaRPr>
          </a:p>
          <a:p>
            <a:pPr lvl="0" algn="ctr">
              <a:defRPr/>
            </a:pPr>
            <a:r>
              <a:rPr lang="en-US" b="1" dirty="0">
                <a:solidFill>
                  <a:srgbClr val="3C6187"/>
                </a:solidFill>
                <a:latin typeface="Helvetica"/>
              </a:rPr>
              <a:t>Students International meeting</a:t>
            </a:r>
          </a:p>
          <a:p>
            <a:pPr lvl="0" algn="ctr">
              <a:defRPr/>
            </a:pPr>
            <a:endParaRPr lang="en-US" b="1" dirty="0">
              <a:solidFill>
                <a:srgbClr val="3C6187"/>
              </a:solidFill>
              <a:latin typeface="Helvetica"/>
            </a:endParaRPr>
          </a:p>
          <a:p>
            <a:pPr lvl="0" algn="ctr">
              <a:defRPr/>
            </a:pPr>
            <a:r>
              <a:rPr lang="en-US" b="1" dirty="0">
                <a:solidFill>
                  <a:srgbClr val="3C6187"/>
                </a:solidFill>
                <a:latin typeface="Helvetica"/>
              </a:rPr>
              <a:t>What do you want to say? </a:t>
            </a:r>
          </a:p>
        </p:txBody>
      </p:sp>
    </p:spTree>
    <p:extLst>
      <p:ext uri="{BB962C8B-B14F-4D97-AF65-F5344CB8AC3E}">
        <p14:creationId xmlns:p14="http://schemas.microsoft.com/office/powerpoint/2010/main" val="813972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952;p2"/>
          <p:cNvSpPr txBox="1">
            <a:spLocks/>
          </p:cNvSpPr>
          <p:nvPr/>
        </p:nvSpPr>
        <p:spPr>
          <a:xfrm>
            <a:off x="1368613" y="798452"/>
            <a:ext cx="5268900" cy="34158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dirty="0">
                <a:solidFill>
                  <a:schemeClr val="bg2"/>
                </a:solidFill>
                <a:latin typeface="Montserrat Light"/>
                <a:ea typeface="Calibri" panose="020F0502020204030204" pitchFamily="34" charset="0"/>
                <a:cs typeface="Times New Roman" panose="02020603050405020304" pitchFamily="18" charset="0"/>
              </a:rPr>
              <a:t>THE RESULTS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chemeClr val="accent2"/>
              </a:buClr>
              <a:buSzPts val="2400"/>
              <a:buFont typeface="Arial"/>
              <a:buNone/>
              <a:tabLst/>
              <a:defRPr/>
            </a:pPr>
            <a:endPar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accent2"/>
              </a:buClr>
              <a:buSzPts val="2400"/>
              <a:buFont typeface="Arial"/>
              <a:buNone/>
              <a:tabLst/>
              <a:defRPr/>
            </a:pPr>
            <a:endPar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 name="2 CuadroTexto"/>
          <p:cNvSpPr txBox="1"/>
          <p:nvPr/>
        </p:nvSpPr>
        <p:spPr>
          <a:xfrm>
            <a:off x="908124" y="1488008"/>
            <a:ext cx="5623035" cy="1815882"/>
          </a:xfrm>
          <a:prstGeom prst="rect">
            <a:avLst/>
          </a:prstGeom>
          <a:noFill/>
        </p:spPr>
        <p:txBody>
          <a:bodyPr wrap="square" rtlCol="0">
            <a:spAutoFit/>
          </a:bodyPr>
          <a:lstStyle/>
          <a:p>
            <a:pPr lvl="0" algn="ctr">
              <a:defRPr/>
            </a:pPr>
            <a:r>
              <a:rPr lang="en-US" b="1" dirty="0">
                <a:solidFill>
                  <a:srgbClr val="3C6187"/>
                </a:solidFill>
                <a:latin typeface="Helvetica"/>
              </a:rPr>
              <a:t>Our open resources</a:t>
            </a:r>
          </a:p>
          <a:p>
            <a:pPr lvl="0" algn="ctr">
              <a:defRPr/>
            </a:pPr>
            <a:r>
              <a:rPr lang="en-US" b="1" dirty="0">
                <a:solidFill>
                  <a:srgbClr val="3C6187"/>
                </a:solidFill>
                <a:latin typeface="Helvetica"/>
              </a:rPr>
              <a:t>You can download them here:</a:t>
            </a:r>
          </a:p>
          <a:p>
            <a:pPr lvl="0" algn="ctr">
              <a:defRPr/>
            </a:pPr>
            <a:endParaRPr lang="en-US" b="1" dirty="0">
              <a:solidFill>
                <a:srgbClr val="3C6187"/>
              </a:solidFill>
              <a:latin typeface="Helvetica"/>
            </a:endParaRPr>
          </a:p>
          <a:p>
            <a:pPr lvl="0" algn="ctr">
              <a:defRPr/>
            </a:pPr>
            <a:endParaRPr lang="en-US" b="1" dirty="0">
              <a:solidFill>
                <a:srgbClr val="3C6187"/>
              </a:solidFill>
              <a:latin typeface="Helvetica"/>
            </a:endParaRPr>
          </a:p>
          <a:p>
            <a:pPr lvl="0" algn="ctr">
              <a:defRPr/>
            </a:pPr>
            <a:endParaRPr lang="en-US" b="1" dirty="0">
              <a:solidFill>
                <a:srgbClr val="3C6187"/>
              </a:solidFill>
              <a:latin typeface="Helvetica"/>
            </a:endParaRPr>
          </a:p>
          <a:p>
            <a:pPr lvl="0" algn="ctr">
              <a:defRPr/>
            </a:pPr>
            <a:r>
              <a:rPr lang="en-US" b="1" dirty="0">
                <a:solidFill>
                  <a:srgbClr val="3C6187"/>
                </a:solidFill>
                <a:latin typeface="Helvetica"/>
                <a:hlinkClick r:id="rId2"/>
              </a:rPr>
              <a:t>https://erasmusplusdigit.eu/</a:t>
            </a:r>
            <a:endParaRPr lang="en-US" b="1" dirty="0">
              <a:solidFill>
                <a:srgbClr val="3C6187"/>
              </a:solidFill>
              <a:latin typeface="Helvetica"/>
            </a:endParaRPr>
          </a:p>
          <a:p>
            <a:pPr lvl="0" algn="ctr">
              <a:defRPr/>
            </a:pPr>
            <a:endParaRPr lang="en-US" b="1" dirty="0">
              <a:solidFill>
                <a:srgbClr val="3C6187"/>
              </a:solidFill>
              <a:latin typeface="Helvetica"/>
            </a:endParaRPr>
          </a:p>
          <a:p>
            <a:pPr lvl="0" algn="ctr">
              <a:defRPr/>
            </a:pPr>
            <a:r>
              <a:rPr lang="en-US" b="1" dirty="0">
                <a:solidFill>
                  <a:srgbClr val="3C6187"/>
                </a:solidFill>
                <a:latin typeface="Helvetica"/>
              </a:rPr>
              <a:t>And you will find them in English, French, German and Spanish </a:t>
            </a:r>
          </a:p>
        </p:txBody>
      </p:sp>
    </p:spTree>
    <p:extLst>
      <p:ext uri="{BB962C8B-B14F-4D97-AF65-F5344CB8AC3E}">
        <p14:creationId xmlns:p14="http://schemas.microsoft.com/office/powerpoint/2010/main" val="3669343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952;p2"/>
          <p:cNvSpPr txBox="1">
            <a:spLocks/>
          </p:cNvSpPr>
          <p:nvPr/>
        </p:nvSpPr>
        <p:spPr>
          <a:xfrm>
            <a:off x="1368613" y="798452"/>
            <a:ext cx="5268900" cy="34158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dirty="0">
                <a:solidFill>
                  <a:schemeClr val="bg2"/>
                </a:solidFill>
                <a:latin typeface="Montserrat Light"/>
                <a:ea typeface="Calibri" panose="020F0502020204030204" pitchFamily="34" charset="0"/>
                <a:cs typeface="Times New Roman" panose="02020603050405020304" pitchFamily="18" charset="0"/>
              </a:rPr>
              <a:t>THE LAST MEETING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chemeClr val="accent2"/>
              </a:buClr>
              <a:buSzPts val="2400"/>
              <a:buFont typeface="Arial"/>
              <a:buNone/>
              <a:tabLst/>
              <a:defRPr/>
            </a:pPr>
            <a:endPar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accent2"/>
              </a:buClr>
              <a:buSzPts val="2400"/>
              <a:buFont typeface="Arial"/>
              <a:buNone/>
              <a:tabLst/>
              <a:defRPr/>
            </a:pPr>
            <a:endPar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 name="2 CuadroTexto"/>
          <p:cNvSpPr txBox="1"/>
          <p:nvPr/>
        </p:nvSpPr>
        <p:spPr>
          <a:xfrm>
            <a:off x="908124" y="1488008"/>
            <a:ext cx="5623035" cy="2031325"/>
          </a:xfrm>
          <a:prstGeom prst="rect">
            <a:avLst/>
          </a:prstGeom>
          <a:noFill/>
        </p:spPr>
        <p:txBody>
          <a:bodyPr wrap="square" rtlCol="0">
            <a:spAutoFit/>
          </a:bodyPr>
          <a:lstStyle/>
          <a:p>
            <a:pPr lvl="0" algn="ctr">
              <a:defRPr/>
            </a:pPr>
            <a:r>
              <a:rPr lang="en-US" b="1" dirty="0">
                <a:solidFill>
                  <a:srgbClr val="3C6187"/>
                </a:solidFill>
                <a:latin typeface="Helvetica"/>
              </a:rPr>
              <a:t>Frankfurt December 2023</a:t>
            </a:r>
          </a:p>
          <a:p>
            <a:pPr lvl="0" algn="ctr">
              <a:defRPr/>
            </a:pPr>
            <a:endParaRPr lang="en-US" b="1" dirty="0">
              <a:solidFill>
                <a:srgbClr val="3C6187"/>
              </a:solidFill>
              <a:latin typeface="Helvetica"/>
            </a:endParaRPr>
          </a:p>
          <a:p>
            <a:pPr lvl="0" algn="ctr">
              <a:defRPr/>
            </a:pPr>
            <a:endParaRPr lang="en-US" b="1" dirty="0">
              <a:solidFill>
                <a:srgbClr val="3C6187"/>
              </a:solidFill>
              <a:latin typeface="Helvetica"/>
            </a:endParaRPr>
          </a:p>
          <a:p>
            <a:pPr lvl="0" algn="ctr">
              <a:defRPr/>
            </a:pPr>
            <a:endParaRPr lang="en-US" b="1" dirty="0">
              <a:solidFill>
                <a:srgbClr val="3C6187"/>
              </a:solidFill>
              <a:latin typeface="Helvetica"/>
            </a:endParaRPr>
          </a:p>
          <a:p>
            <a:pPr lvl="0" algn="ctr">
              <a:defRPr/>
            </a:pPr>
            <a:r>
              <a:rPr lang="en-US" b="1" dirty="0">
                <a:solidFill>
                  <a:srgbClr val="3C6187"/>
                </a:solidFill>
                <a:latin typeface="Helvetica"/>
              </a:rPr>
              <a:t>The last step</a:t>
            </a:r>
          </a:p>
          <a:p>
            <a:pPr lvl="0" algn="ctr">
              <a:defRPr/>
            </a:pPr>
            <a:endParaRPr lang="en-US" b="1" dirty="0">
              <a:solidFill>
                <a:srgbClr val="3C6187"/>
              </a:solidFill>
              <a:latin typeface="Helvetica"/>
            </a:endParaRPr>
          </a:p>
          <a:p>
            <a:pPr lvl="0" algn="ctr">
              <a:defRPr/>
            </a:pPr>
            <a:r>
              <a:rPr lang="en-US" b="1" dirty="0">
                <a:solidFill>
                  <a:srgbClr val="3C6187"/>
                </a:solidFill>
                <a:latin typeface="Helvetica"/>
              </a:rPr>
              <a:t>New challenges</a:t>
            </a:r>
          </a:p>
          <a:p>
            <a:pPr lvl="0" algn="ctr">
              <a:defRPr/>
            </a:pPr>
            <a:endParaRPr lang="en-US" b="1" dirty="0">
              <a:solidFill>
                <a:srgbClr val="3C6187"/>
              </a:solidFill>
              <a:latin typeface="Helvetica"/>
            </a:endParaRPr>
          </a:p>
          <a:p>
            <a:pPr lvl="0" algn="ctr">
              <a:defRPr/>
            </a:pPr>
            <a:r>
              <a:rPr lang="en-US" b="1" dirty="0">
                <a:solidFill>
                  <a:srgbClr val="FFC000"/>
                </a:solidFill>
                <a:latin typeface="Helvetica"/>
              </a:rPr>
              <a:t>Video de Frankfurt 5</a:t>
            </a:r>
          </a:p>
        </p:txBody>
      </p:sp>
    </p:spTree>
    <p:extLst>
      <p:ext uri="{BB962C8B-B14F-4D97-AF65-F5344CB8AC3E}">
        <p14:creationId xmlns:p14="http://schemas.microsoft.com/office/powerpoint/2010/main" val="2493594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952;p2"/>
          <p:cNvSpPr txBox="1">
            <a:spLocks/>
          </p:cNvSpPr>
          <p:nvPr/>
        </p:nvSpPr>
        <p:spPr>
          <a:xfrm>
            <a:off x="1368613" y="798452"/>
            <a:ext cx="5268900" cy="34158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dirty="0">
                <a:solidFill>
                  <a:schemeClr val="bg2"/>
                </a:solidFill>
                <a:latin typeface="Montserrat Light"/>
                <a:ea typeface="Calibri" panose="020F0502020204030204" pitchFamily="34" charset="0"/>
                <a:cs typeface="Times New Roman" panose="02020603050405020304" pitchFamily="18" charset="0"/>
              </a:rPr>
              <a:t>Our partner: PREDIF</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chemeClr val="accent2"/>
              </a:buClr>
              <a:buSzPts val="2400"/>
              <a:buFont typeface="Arial"/>
              <a:buNone/>
              <a:tabLst/>
              <a:defRPr/>
            </a:pPr>
            <a:endPar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accent2"/>
              </a:buClr>
              <a:buSzPts val="2400"/>
              <a:buFont typeface="Arial"/>
              <a:buNone/>
              <a:tabLst/>
              <a:defRPr/>
            </a:pPr>
            <a:endPar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 name="2 CuadroTexto"/>
          <p:cNvSpPr txBox="1"/>
          <p:nvPr/>
        </p:nvSpPr>
        <p:spPr>
          <a:xfrm>
            <a:off x="1191545" y="1514321"/>
            <a:ext cx="5623035" cy="307777"/>
          </a:xfrm>
          <a:prstGeom prst="rect">
            <a:avLst/>
          </a:prstGeom>
          <a:noFill/>
        </p:spPr>
        <p:txBody>
          <a:bodyPr wrap="square" rtlCol="0">
            <a:spAutoFit/>
          </a:bodyPr>
          <a:lstStyle/>
          <a:p>
            <a:pPr lvl="0" algn="ctr">
              <a:defRPr/>
            </a:pPr>
            <a:r>
              <a:rPr lang="en-US" b="1" dirty="0">
                <a:solidFill>
                  <a:srgbClr val="3C6187"/>
                </a:solidFill>
                <a:latin typeface="Helvetica"/>
              </a:rPr>
              <a:t>IMPULSA LA IGUALDAD</a:t>
            </a:r>
          </a:p>
        </p:txBody>
      </p:sp>
    </p:spTree>
    <p:extLst>
      <p:ext uri="{BB962C8B-B14F-4D97-AF65-F5344CB8AC3E}">
        <p14:creationId xmlns:p14="http://schemas.microsoft.com/office/powerpoint/2010/main" val="3204339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644525" y="1717082"/>
            <a:ext cx="2292292" cy="2306186"/>
          </a:xfrm>
          <a:prstGeom prst="rect">
            <a:avLst/>
          </a:prstGeom>
        </p:spPr>
      </p:pic>
      <p:sp>
        <p:nvSpPr>
          <p:cNvPr id="3" name="Rectángulo 2"/>
          <p:cNvSpPr/>
          <p:nvPr/>
        </p:nvSpPr>
        <p:spPr>
          <a:xfrm>
            <a:off x="2941429" y="589062"/>
            <a:ext cx="2419252" cy="307777"/>
          </a:xfrm>
          <a:prstGeom prst="rect">
            <a:avLst/>
          </a:prstGeom>
        </p:spPr>
        <p:txBody>
          <a:bodyPr wrap="none">
            <a:spAutoFit/>
          </a:bodyPr>
          <a:lstStyle/>
          <a:p>
            <a:r>
              <a:rPr lang="en-GB" b="1" dirty="0">
                <a:solidFill>
                  <a:schemeClr val="accent4">
                    <a:lumMod val="75000"/>
                  </a:schemeClr>
                </a:solidFill>
              </a:rPr>
              <a:t>Satisfaction questionnaire</a:t>
            </a:r>
          </a:p>
        </p:txBody>
      </p:sp>
    </p:spTree>
    <p:extLst>
      <p:ext uri="{BB962C8B-B14F-4D97-AF65-F5344CB8AC3E}">
        <p14:creationId xmlns:p14="http://schemas.microsoft.com/office/powerpoint/2010/main" val="868220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41"/>
        <p:cNvGrpSpPr/>
        <p:nvPr/>
      </p:nvGrpSpPr>
      <p:grpSpPr>
        <a:xfrm>
          <a:off x="0" y="0"/>
          <a:ext cx="0" cy="0"/>
          <a:chOff x="0" y="0"/>
          <a:chExt cx="0" cy="0"/>
        </a:xfrm>
      </p:grpSpPr>
      <p:sp>
        <p:nvSpPr>
          <p:cNvPr id="5042" name="Google Shape;5042;p14"/>
          <p:cNvSpPr txBox="1"/>
          <p:nvPr/>
        </p:nvSpPr>
        <p:spPr>
          <a:xfrm>
            <a:off x="663770" y="1931255"/>
            <a:ext cx="5711451" cy="1291525"/>
          </a:xfrm>
          <a:prstGeom prst="rect">
            <a:avLst/>
          </a:prstGeom>
          <a:noFill/>
          <a:ln>
            <a:noFill/>
          </a:ln>
        </p:spPr>
        <p:txBody>
          <a:bodyPr spcFirstLastPara="1" wrap="square" lIns="91425" tIns="91425" rIns="91425" bIns="91425" anchor="t" anchorCtr="0">
            <a:noAutofit/>
          </a:bodyPr>
          <a:lstStyle/>
          <a:p>
            <a:pPr marL="38100" marR="0" lvl="0" indent="0" algn="l" rtl="0">
              <a:lnSpc>
                <a:spcPct val="100000"/>
              </a:lnSpc>
              <a:spcBef>
                <a:spcPts val="600"/>
              </a:spcBef>
              <a:spcAft>
                <a:spcPts val="0"/>
              </a:spcAft>
              <a:buClr>
                <a:schemeClr val="lt1"/>
              </a:buClr>
              <a:buSzPts val="3000"/>
              <a:buFont typeface="Arial"/>
              <a:buNone/>
            </a:pPr>
            <a:r>
              <a:rPr lang="en-US" sz="6000" b="0" i="0" u="none" strike="noStrike" cap="none">
                <a:solidFill>
                  <a:schemeClr val="lt1"/>
                </a:solidFill>
                <a:latin typeface="Calibri"/>
                <a:ea typeface="Calibri"/>
                <a:cs typeface="Calibri"/>
                <a:sym typeface="Calibri"/>
              </a:rPr>
              <a:t>Thank you</a:t>
            </a:r>
            <a:endParaRPr/>
          </a:p>
        </p:txBody>
      </p:sp>
      <p:grpSp>
        <p:nvGrpSpPr>
          <p:cNvPr id="5043" name="Google Shape;5043;p14"/>
          <p:cNvGrpSpPr/>
          <p:nvPr/>
        </p:nvGrpSpPr>
        <p:grpSpPr>
          <a:xfrm>
            <a:off x="663770" y="3939988"/>
            <a:ext cx="6165563" cy="456188"/>
            <a:chOff x="438495" y="3928499"/>
            <a:chExt cx="6320843" cy="467677"/>
          </a:xfrm>
        </p:grpSpPr>
        <p:pic>
          <p:nvPicPr>
            <p:cNvPr id="5044" name="Google Shape;5044;p14"/>
            <p:cNvPicPr preferRelativeResize="0"/>
            <p:nvPr/>
          </p:nvPicPr>
          <p:blipFill rotWithShape="1">
            <a:blip r:embed="rId3">
              <a:alphaModFix/>
            </a:blip>
            <a:srcRect/>
            <a:stretch/>
          </p:blipFill>
          <p:spPr>
            <a:xfrm>
              <a:off x="438495" y="3928499"/>
              <a:ext cx="450549" cy="450549"/>
            </a:xfrm>
            <a:prstGeom prst="rect">
              <a:avLst/>
            </a:prstGeom>
            <a:noFill/>
            <a:ln>
              <a:noFill/>
            </a:ln>
          </p:spPr>
        </p:pic>
        <p:pic>
          <p:nvPicPr>
            <p:cNvPr id="5045" name="Google Shape;5045;p14"/>
            <p:cNvPicPr preferRelativeResize="0"/>
            <p:nvPr/>
          </p:nvPicPr>
          <p:blipFill rotWithShape="1">
            <a:blip r:embed="rId4">
              <a:alphaModFix/>
            </a:blip>
            <a:srcRect/>
            <a:stretch/>
          </p:blipFill>
          <p:spPr>
            <a:xfrm>
              <a:off x="5778954" y="4096533"/>
              <a:ext cx="980384" cy="299643"/>
            </a:xfrm>
            <a:prstGeom prst="rect">
              <a:avLst/>
            </a:prstGeom>
            <a:noFill/>
            <a:ln>
              <a:noFill/>
            </a:ln>
          </p:spPr>
        </p:pic>
        <p:pic>
          <p:nvPicPr>
            <p:cNvPr id="5046" name="Google Shape;5046;p14"/>
            <p:cNvPicPr preferRelativeResize="0"/>
            <p:nvPr/>
          </p:nvPicPr>
          <p:blipFill rotWithShape="1">
            <a:blip r:embed="rId5">
              <a:alphaModFix/>
            </a:blip>
            <a:srcRect/>
            <a:stretch/>
          </p:blipFill>
          <p:spPr>
            <a:xfrm>
              <a:off x="2466392" y="3982384"/>
              <a:ext cx="810988" cy="368631"/>
            </a:xfrm>
            <a:prstGeom prst="rect">
              <a:avLst/>
            </a:prstGeom>
            <a:noFill/>
            <a:ln>
              <a:noFill/>
            </a:ln>
          </p:spPr>
        </p:pic>
        <p:pic>
          <p:nvPicPr>
            <p:cNvPr id="5047" name="Google Shape;5047;p14"/>
            <p:cNvPicPr preferRelativeResize="0"/>
            <p:nvPr/>
          </p:nvPicPr>
          <p:blipFill rotWithShape="1">
            <a:blip r:embed="rId6">
              <a:alphaModFix/>
            </a:blip>
            <a:srcRect/>
            <a:stretch/>
          </p:blipFill>
          <p:spPr>
            <a:xfrm>
              <a:off x="5160738" y="3974403"/>
              <a:ext cx="487870" cy="404645"/>
            </a:xfrm>
            <a:prstGeom prst="rect">
              <a:avLst/>
            </a:prstGeom>
            <a:noFill/>
            <a:ln>
              <a:noFill/>
            </a:ln>
          </p:spPr>
        </p:pic>
        <p:pic>
          <p:nvPicPr>
            <p:cNvPr id="5048" name="Google Shape;5048;p14"/>
            <p:cNvPicPr preferRelativeResize="0"/>
            <p:nvPr/>
          </p:nvPicPr>
          <p:blipFill rotWithShape="1">
            <a:blip r:embed="rId7">
              <a:alphaModFix/>
            </a:blip>
            <a:srcRect/>
            <a:stretch/>
          </p:blipFill>
          <p:spPr>
            <a:xfrm>
              <a:off x="3478476" y="3982384"/>
              <a:ext cx="1551916" cy="363512"/>
            </a:xfrm>
            <a:prstGeom prst="rect">
              <a:avLst/>
            </a:prstGeom>
            <a:noFill/>
            <a:ln>
              <a:noFill/>
            </a:ln>
          </p:spPr>
        </p:pic>
        <p:pic>
          <p:nvPicPr>
            <p:cNvPr id="5049" name="Google Shape;5049;p14"/>
            <p:cNvPicPr preferRelativeResize="0"/>
            <p:nvPr/>
          </p:nvPicPr>
          <p:blipFill rotWithShape="1">
            <a:blip r:embed="rId8">
              <a:alphaModFix/>
            </a:blip>
            <a:srcRect/>
            <a:stretch/>
          </p:blipFill>
          <p:spPr>
            <a:xfrm>
              <a:off x="1089211" y="4008354"/>
              <a:ext cx="1135065" cy="342661"/>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50"/>
        <p:cNvGrpSpPr/>
        <p:nvPr/>
      </p:nvGrpSpPr>
      <p:grpSpPr>
        <a:xfrm>
          <a:off x="0" y="0"/>
          <a:ext cx="0" cy="0"/>
          <a:chOff x="0" y="0"/>
          <a:chExt cx="0" cy="0"/>
        </a:xfrm>
      </p:grpSpPr>
      <p:sp>
        <p:nvSpPr>
          <p:cNvPr id="4952" name="Google Shape;4952;p2"/>
          <p:cNvSpPr txBox="1">
            <a:spLocks noGrp="1"/>
          </p:cNvSpPr>
          <p:nvPr>
            <p:ph type="subTitle" idx="1"/>
          </p:nvPr>
        </p:nvSpPr>
        <p:spPr>
          <a:xfrm>
            <a:off x="850260" y="1371606"/>
            <a:ext cx="5268900" cy="341580"/>
          </a:xfrm>
          <a:prstGeom prst="rect">
            <a:avLst/>
          </a:prstGeom>
          <a:noFill/>
          <a:ln>
            <a:noFill/>
          </a:ln>
        </p:spPr>
        <p:txBody>
          <a:bodyPr spcFirstLastPara="1" wrap="square" lIns="91425" tIns="91425" rIns="91425" bIns="91425" anchor="t" anchorCtr="0">
            <a:noAutofit/>
          </a:bodyPr>
          <a:lstStyle/>
          <a:p>
            <a:r>
              <a:rPr lang="en-GB" b="1" dirty="0">
                <a:solidFill>
                  <a:schemeClr val="bg2">
                    <a:lumMod val="50000"/>
                  </a:schemeClr>
                </a:solidFill>
                <a:latin typeface="Montserrat Light"/>
                <a:ea typeface="Calibri" panose="020F0502020204030204" pitchFamily="34" charset="0"/>
                <a:cs typeface="Times New Roman" panose="02020603050405020304" pitchFamily="18" charset="0"/>
              </a:rPr>
              <a:t>Wednesday , December the 20</a:t>
            </a:r>
            <a:r>
              <a:rPr lang="en-GB" b="1" baseline="30000" dirty="0">
                <a:solidFill>
                  <a:schemeClr val="bg2">
                    <a:lumMod val="50000"/>
                  </a:schemeClr>
                </a:solidFill>
                <a:latin typeface="Montserrat Light"/>
                <a:ea typeface="Calibri" panose="020F0502020204030204" pitchFamily="34" charset="0"/>
                <a:cs typeface="Times New Roman" panose="02020603050405020304" pitchFamily="18" charset="0"/>
              </a:rPr>
              <a:t>th</a:t>
            </a:r>
            <a:r>
              <a:rPr lang="en-GB" b="1" dirty="0">
                <a:solidFill>
                  <a:schemeClr val="bg2">
                    <a:lumMod val="50000"/>
                  </a:schemeClr>
                </a:solidFill>
                <a:latin typeface="Montserrat Light"/>
                <a:ea typeface="Calibri" panose="020F0502020204030204" pitchFamily="34" charset="0"/>
                <a:cs typeface="Times New Roman" panose="02020603050405020304" pitchFamily="18" charset="0"/>
              </a:rPr>
              <a:t>  2023</a:t>
            </a:r>
          </a:p>
          <a:p>
            <a:endParaRPr lang="en-GB" b="1" dirty="0">
              <a:solidFill>
                <a:schemeClr val="bg2">
                  <a:lumMod val="50000"/>
                </a:schemeClr>
              </a:solidFill>
              <a:latin typeface="Montserrat Light"/>
              <a:ea typeface="Calibri" panose="020F0502020204030204" pitchFamily="34" charset="0"/>
              <a:cs typeface="Times New Roman" panose="02020603050405020304" pitchFamily="18" charset="0"/>
            </a:endParaRPr>
          </a:p>
          <a:p>
            <a:endParaRPr lang="en-GB" b="1" dirty="0">
              <a:solidFill>
                <a:schemeClr val="bg2">
                  <a:lumMod val="50000"/>
                </a:schemeClr>
              </a:solidFill>
              <a:latin typeface="Montserrat Light"/>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Clr>
                <a:schemeClr val="accent2"/>
              </a:buClr>
              <a:buSzPts val="2400"/>
              <a:buNone/>
            </a:pPr>
            <a:endParaRPr lang="es-ES" dirty="0">
              <a:latin typeface="Calibri"/>
              <a:ea typeface="Calibri"/>
              <a:cs typeface="Calibri"/>
              <a:sym typeface="Calibri"/>
            </a:endParaRPr>
          </a:p>
          <a:p>
            <a:r>
              <a:rPr lang="en-US" sz="1000" b="1" dirty="0">
                <a:solidFill>
                  <a:schemeClr val="bg2">
                    <a:lumMod val="50000"/>
                  </a:schemeClr>
                </a:solidFill>
                <a:latin typeface="Montserrat Light"/>
                <a:ea typeface="Calibri" panose="020F0502020204030204" pitchFamily="34" charset="0"/>
                <a:cs typeface="Times New Roman" panose="02020603050405020304" pitchFamily="18" charset="0"/>
              </a:rPr>
              <a:t>10:00:  Welcome and Registration</a:t>
            </a:r>
          </a:p>
          <a:p>
            <a:r>
              <a:rPr lang="en-US" sz="1000" b="1" dirty="0">
                <a:solidFill>
                  <a:schemeClr val="bg2">
                    <a:lumMod val="50000"/>
                  </a:schemeClr>
                </a:solidFill>
                <a:latin typeface="Montserrat Light"/>
                <a:ea typeface="Calibri" panose="020F0502020204030204" pitchFamily="34" charset="0"/>
                <a:cs typeface="Times New Roman" panose="02020603050405020304" pitchFamily="18" charset="0"/>
              </a:rPr>
              <a:t>10:30:  What does DIGIT project mean?</a:t>
            </a:r>
          </a:p>
          <a:p>
            <a:pPr marL="285750" indent="-285750">
              <a:buFont typeface="Arial" panose="020B0604020202020204" pitchFamily="34" charset="0"/>
              <a:buChar char="•"/>
            </a:pPr>
            <a:r>
              <a:rPr lang="en-US" sz="1000" b="1" dirty="0">
                <a:solidFill>
                  <a:schemeClr val="bg2">
                    <a:lumMod val="50000"/>
                  </a:schemeClr>
                </a:solidFill>
                <a:latin typeface="Montserrat Light"/>
                <a:ea typeface="Calibri" panose="020F0502020204030204" pitchFamily="34" charset="0"/>
                <a:cs typeface="Times New Roman" panose="02020603050405020304" pitchFamily="18" charset="0"/>
              </a:rPr>
              <a:t>Project presentation</a:t>
            </a:r>
          </a:p>
          <a:p>
            <a:pPr marL="285750" indent="-285750">
              <a:buFont typeface="Arial" panose="020B0604020202020204" pitchFamily="34" charset="0"/>
              <a:buChar char="•"/>
            </a:pPr>
            <a:r>
              <a:rPr lang="en-US" sz="1000" b="1" dirty="0">
                <a:solidFill>
                  <a:schemeClr val="bg2">
                    <a:lumMod val="50000"/>
                  </a:schemeClr>
                </a:solidFill>
                <a:latin typeface="Montserrat Light"/>
                <a:ea typeface="Calibri" panose="020F0502020204030204" pitchFamily="34" charset="0"/>
                <a:cs typeface="Times New Roman" panose="02020603050405020304" pitchFamily="18" charset="0"/>
              </a:rPr>
              <a:t>International students’ meeting</a:t>
            </a:r>
          </a:p>
          <a:p>
            <a:pPr marL="285750" indent="-285750">
              <a:buFont typeface="Arial" panose="020B0604020202020204" pitchFamily="34" charset="0"/>
              <a:buChar char="•"/>
            </a:pPr>
            <a:r>
              <a:rPr lang="en-US" sz="1000" b="1" dirty="0">
                <a:solidFill>
                  <a:schemeClr val="bg2">
                    <a:lumMod val="50000"/>
                  </a:schemeClr>
                </a:solidFill>
                <a:latin typeface="Montserrat Light"/>
                <a:ea typeface="Calibri" panose="020F0502020204030204" pitchFamily="34" charset="0"/>
                <a:cs typeface="Times New Roman" panose="02020603050405020304" pitchFamily="18" charset="0"/>
              </a:rPr>
              <a:t>Results presentation: Open resources for companies, students and teachers</a:t>
            </a:r>
            <a:br>
              <a:rPr lang="en-US" sz="1000" b="1" dirty="0">
                <a:solidFill>
                  <a:schemeClr val="bg2">
                    <a:lumMod val="50000"/>
                  </a:schemeClr>
                </a:solidFill>
                <a:latin typeface="Montserrat Light"/>
                <a:ea typeface="Calibri" panose="020F0502020204030204" pitchFamily="34" charset="0"/>
                <a:cs typeface="Times New Roman" panose="02020603050405020304" pitchFamily="18" charset="0"/>
              </a:rPr>
            </a:br>
            <a:r>
              <a:rPr lang="en-US" sz="1000" b="1" dirty="0">
                <a:solidFill>
                  <a:schemeClr val="bg2">
                    <a:lumMod val="50000"/>
                  </a:schemeClr>
                </a:solidFill>
                <a:latin typeface="Montserrat Light"/>
                <a:ea typeface="Calibri" panose="020F0502020204030204" pitchFamily="34" charset="0"/>
                <a:cs typeface="Times New Roman" panose="02020603050405020304" pitchFamily="18" charset="0"/>
              </a:rPr>
              <a:t>to improve SME </a:t>
            </a:r>
            <a:r>
              <a:rPr lang="en-US" sz="1000" b="1" dirty="0" err="1">
                <a:solidFill>
                  <a:schemeClr val="bg2">
                    <a:lumMod val="50000"/>
                  </a:schemeClr>
                </a:solidFill>
                <a:latin typeface="Montserrat Light"/>
                <a:ea typeface="Calibri" panose="020F0502020204030204" pitchFamily="34" charset="0"/>
                <a:cs typeface="Times New Roman" panose="02020603050405020304" pitchFamily="18" charset="0"/>
              </a:rPr>
              <a:t>digitalisation</a:t>
            </a:r>
            <a:endParaRPr lang="en-US" sz="1000" b="1" dirty="0">
              <a:solidFill>
                <a:schemeClr val="bg2">
                  <a:lumMod val="50000"/>
                </a:schemeClr>
              </a:solidFill>
              <a:latin typeface="Montserrat Light"/>
              <a:ea typeface="Calibri" panose="020F0502020204030204" pitchFamily="34" charset="0"/>
              <a:cs typeface="Times New Roman" panose="02020603050405020304" pitchFamily="18" charset="0"/>
            </a:endParaRPr>
          </a:p>
          <a:p>
            <a:r>
              <a:rPr lang="en-US" sz="1000" b="1" dirty="0">
                <a:solidFill>
                  <a:schemeClr val="bg2">
                    <a:lumMod val="50000"/>
                  </a:schemeClr>
                </a:solidFill>
                <a:latin typeface="Montserrat Light"/>
                <a:ea typeface="Calibri" panose="020F0502020204030204" pitchFamily="34" charset="0"/>
                <a:cs typeface="Times New Roman" panose="02020603050405020304" pitchFamily="18" charset="0"/>
              </a:rPr>
              <a:t>11:30 PREDIF presents its new Erasmus + project</a:t>
            </a:r>
          </a:p>
          <a:p>
            <a:r>
              <a:rPr lang="en-US" sz="1000" b="1" dirty="0">
                <a:solidFill>
                  <a:schemeClr val="bg2">
                    <a:lumMod val="50000"/>
                  </a:schemeClr>
                </a:solidFill>
                <a:latin typeface="Montserrat Light"/>
                <a:ea typeface="Calibri" panose="020F0502020204030204" pitchFamily="34" charset="0"/>
                <a:cs typeface="Times New Roman" panose="02020603050405020304" pitchFamily="18" charset="0"/>
              </a:rPr>
              <a:t>11:45 Coffee break</a:t>
            </a:r>
          </a:p>
          <a:p>
            <a:r>
              <a:rPr lang="en-US" sz="1000" b="1" dirty="0">
                <a:solidFill>
                  <a:schemeClr val="bg2">
                    <a:lumMod val="50000"/>
                  </a:schemeClr>
                </a:solidFill>
                <a:latin typeface="Montserrat Light"/>
                <a:ea typeface="Calibri" panose="020F0502020204030204" pitchFamily="34" charset="0"/>
                <a:cs typeface="Times New Roman" panose="02020603050405020304" pitchFamily="18" charset="0"/>
              </a:rPr>
              <a:t>12:15 Satisfaction questionnaire</a:t>
            </a:r>
          </a:p>
          <a:p>
            <a:pPr marL="0" lvl="0" indent="0" algn="l" rtl="0">
              <a:lnSpc>
                <a:spcPct val="100000"/>
              </a:lnSpc>
              <a:spcBef>
                <a:spcPts val="0"/>
              </a:spcBef>
              <a:spcAft>
                <a:spcPts val="0"/>
              </a:spcAft>
              <a:buClr>
                <a:schemeClr val="accent2"/>
              </a:buClr>
              <a:buSzPts val="2400"/>
              <a:buNone/>
            </a:pPr>
            <a:endParaRPr dirty="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952;p2"/>
          <p:cNvSpPr txBox="1">
            <a:spLocks/>
          </p:cNvSpPr>
          <p:nvPr/>
        </p:nvSpPr>
        <p:spPr>
          <a:xfrm>
            <a:off x="997405" y="1434668"/>
            <a:ext cx="5268900" cy="34158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1" dirty="0">
                <a:solidFill>
                  <a:schemeClr val="bg2">
                    <a:lumMod val="50000"/>
                  </a:schemeClr>
                </a:solidFill>
                <a:latin typeface="Montserrat Light"/>
                <a:ea typeface="Calibri" panose="020F0502020204030204" pitchFamily="34" charset="0"/>
                <a:cs typeface="Times New Roman" panose="02020603050405020304" pitchFamily="18" charset="0"/>
              </a:rPr>
              <a:t>Principal Welcome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chemeClr val="accent2"/>
              </a:buClr>
              <a:buSzPts val="2400"/>
              <a:buFont typeface="Arial"/>
              <a:buNone/>
              <a:tabLst/>
              <a:defRPr/>
            </a:pPr>
            <a:endPar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accent2"/>
              </a:buClr>
              <a:buSzPts val="2400"/>
              <a:buFont typeface="Arial"/>
              <a:buNone/>
              <a:tabLst/>
              <a:defRPr/>
            </a:pPr>
            <a:endPar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4" name="3 CuadroTexto"/>
          <p:cNvSpPr txBox="1"/>
          <p:nvPr/>
        </p:nvSpPr>
        <p:spPr>
          <a:xfrm>
            <a:off x="798786" y="2217683"/>
            <a:ext cx="5623035" cy="954107"/>
          </a:xfrm>
          <a:prstGeom prst="rect">
            <a:avLst/>
          </a:prstGeom>
          <a:noFill/>
        </p:spPr>
        <p:txBody>
          <a:bodyPr wrap="square" rtlCol="0">
            <a:spAutoFit/>
          </a:bodyPr>
          <a:lstStyle/>
          <a:p>
            <a:pPr lvl="0">
              <a:defRPr/>
            </a:pPr>
            <a:r>
              <a:rPr lang="en-US" b="1" dirty="0">
                <a:solidFill>
                  <a:schemeClr val="bg2">
                    <a:lumMod val="50000"/>
                  </a:schemeClr>
                </a:solidFill>
                <a:latin typeface="Montserrat Light"/>
                <a:ea typeface="Calibri" panose="020F0502020204030204" pitchFamily="34" charset="0"/>
                <a:cs typeface="Times New Roman" panose="02020603050405020304" pitchFamily="18" charset="0"/>
              </a:rPr>
              <a:t>Our principal, Mercedes Rodríguez </a:t>
            </a:r>
            <a:r>
              <a:rPr lang="en-US" b="1" dirty="0" err="1">
                <a:solidFill>
                  <a:schemeClr val="bg2">
                    <a:lumMod val="50000"/>
                  </a:schemeClr>
                </a:solidFill>
                <a:latin typeface="Montserrat Light"/>
                <a:ea typeface="Calibri" panose="020F0502020204030204" pitchFamily="34" charset="0"/>
                <a:cs typeface="Times New Roman" panose="02020603050405020304" pitchFamily="18" charset="0"/>
              </a:rPr>
              <a:t>Villafafila</a:t>
            </a:r>
            <a:r>
              <a:rPr lang="en-US" b="1" dirty="0">
                <a:solidFill>
                  <a:schemeClr val="bg2">
                    <a:lumMod val="50000"/>
                  </a:schemeClr>
                </a:solidFill>
                <a:latin typeface="Montserrat Light"/>
                <a:ea typeface="Calibri" panose="020F0502020204030204" pitchFamily="34" charset="0"/>
                <a:cs typeface="Times New Roman" panose="02020603050405020304" pitchFamily="18" charset="0"/>
              </a:rPr>
              <a:t> will welcome everybody to our event.</a:t>
            </a:r>
          </a:p>
          <a:p>
            <a:pPr lvl="0">
              <a:defRPr/>
            </a:pPr>
            <a:r>
              <a:rPr lang="en-US" b="1" dirty="0">
                <a:solidFill>
                  <a:schemeClr val="bg2">
                    <a:lumMod val="50000"/>
                  </a:schemeClr>
                </a:solidFill>
                <a:latin typeface="Montserrat Light"/>
                <a:ea typeface="Calibri" panose="020F0502020204030204" pitchFamily="34" charset="0"/>
                <a:cs typeface="Times New Roman" panose="02020603050405020304" pitchFamily="18" charset="0"/>
              </a:rPr>
              <a:t> </a:t>
            </a:r>
          </a:p>
          <a:p>
            <a:endParaRPr lang="es-ES" dirty="0"/>
          </a:p>
        </p:txBody>
      </p:sp>
      <p:sp>
        <p:nvSpPr>
          <p:cNvPr id="6" name="5 Rectángulo"/>
          <p:cNvSpPr/>
          <p:nvPr/>
        </p:nvSpPr>
        <p:spPr>
          <a:xfrm>
            <a:off x="861113" y="3486940"/>
            <a:ext cx="3977371" cy="400110"/>
          </a:xfrm>
          <a:prstGeom prst="rect">
            <a:avLst/>
          </a:prstGeom>
          <a:noFill/>
          <a:ln>
            <a:solidFill>
              <a:srgbClr val="FF0000"/>
            </a:solidFill>
          </a:ln>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lvl="0" algn="ctr"/>
            <a:r>
              <a:rPr lang="en-US" sz="2000" b="1" dirty="0">
                <a:solidFill>
                  <a:srgbClr val="FFC000"/>
                </a:solidFill>
                <a:latin typeface="Montserrat Light"/>
                <a:ea typeface="Calibri" panose="020F0502020204030204" pitchFamily="34" charset="0"/>
                <a:cs typeface="Times New Roman" panose="02020603050405020304" pitchFamily="18" charset="0"/>
              </a:rPr>
              <a:t>VIDEO 1 IES CLARA DEL REY 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952;p2"/>
          <p:cNvSpPr txBox="1">
            <a:spLocks/>
          </p:cNvSpPr>
          <p:nvPr/>
        </p:nvSpPr>
        <p:spPr>
          <a:xfrm>
            <a:off x="1459860" y="814558"/>
            <a:ext cx="5268900" cy="34158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1" dirty="0">
                <a:solidFill>
                  <a:schemeClr val="bg2">
                    <a:lumMod val="50000"/>
                  </a:schemeClr>
                </a:solidFill>
                <a:latin typeface="Montserrat Light"/>
                <a:ea typeface="Calibri" panose="020F0502020204030204" pitchFamily="34" charset="0"/>
                <a:cs typeface="Times New Roman" panose="02020603050405020304" pitchFamily="18" charset="0"/>
              </a:rPr>
              <a:t>ERASMUS+ IN IES CLARA DEL REY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chemeClr val="accent2"/>
              </a:buClr>
              <a:buSzPts val="2400"/>
              <a:buFont typeface="Arial"/>
              <a:buNone/>
              <a:tabLst/>
              <a:defRPr/>
            </a:pPr>
            <a:endPar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accent2"/>
              </a:buClr>
              <a:buSzPts val="2400"/>
              <a:buFont typeface="Arial"/>
              <a:buNone/>
              <a:tabLst/>
              <a:defRPr/>
            </a:pPr>
            <a:endPar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4" name="3 CuadroTexto"/>
          <p:cNvSpPr txBox="1"/>
          <p:nvPr/>
        </p:nvSpPr>
        <p:spPr>
          <a:xfrm>
            <a:off x="756744" y="1744718"/>
            <a:ext cx="5623035" cy="1815882"/>
          </a:xfrm>
          <a:prstGeom prst="rect">
            <a:avLst/>
          </a:prstGeom>
          <a:noFill/>
        </p:spPr>
        <p:txBody>
          <a:bodyPr wrap="square" rtlCol="0">
            <a:spAutoFit/>
          </a:bodyPr>
          <a:lstStyle/>
          <a:p>
            <a:pPr algn="just"/>
            <a:r>
              <a:rPr lang="en-US" dirty="0">
                <a:solidFill>
                  <a:srgbClr val="002060"/>
                </a:solidFill>
                <a:latin typeface="Montserrat Light"/>
              </a:rPr>
              <a:t>We are engaged in the </a:t>
            </a:r>
            <a:r>
              <a:rPr lang="en-US" b="1" dirty="0">
                <a:solidFill>
                  <a:srgbClr val="002060"/>
                </a:solidFill>
                <a:latin typeface="Montserrat Light"/>
                <a:hlinkClick r:id="rId2"/>
              </a:rPr>
              <a:t>Erasmus Program</a:t>
            </a:r>
            <a:r>
              <a:rPr lang="en-US" dirty="0">
                <a:solidFill>
                  <a:srgbClr val="002060"/>
                </a:solidFill>
                <a:latin typeface="Montserrat Light"/>
              </a:rPr>
              <a:t> since 2007 and in the </a:t>
            </a:r>
            <a:r>
              <a:rPr lang="en-US" dirty="0">
                <a:solidFill>
                  <a:srgbClr val="002060"/>
                </a:solidFill>
                <a:latin typeface="Montserrat Light"/>
                <a:hlinkClick r:id="rId3"/>
              </a:rPr>
              <a:t>Erasmus+ Program</a:t>
            </a:r>
            <a:r>
              <a:rPr lang="en-US" dirty="0">
                <a:solidFill>
                  <a:srgbClr val="002060"/>
                </a:solidFill>
                <a:latin typeface="Montserrat Light"/>
              </a:rPr>
              <a:t> since 2014. IES Clara del Rey holds an </a:t>
            </a:r>
            <a:r>
              <a:rPr lang="en-US" b="1" dirty="0">
                <a:solidFill>
                  <a:srgbClr val="002060"/>
                </a:solidFill>
                <a:latin typeface="Montserrat Light"/>
                <a:hlinkClick r:id="rId4"/>
              </a:rPr>
              <a:t>Erasmus Charter</a:t>
            </a:r>
            <a:r>
              <a:rPr lang="en-US" dirty="0">
                <a:solidFill>
                  <a:srgbClr val="002060"/>
                </a:solidFill>
                <a:latin typeface="Montserrat Light"/>
              </a:rPr>
              <a:t> and, since 2022, an </a:t>
            </a:r>
            <a:r>
              <a:rPr lang="en-US" b="1" dirty="0">
                <a:solidFill>
                  <a:srgbClr val="002060"/>
                </a:solidFill>
                <a:latin typeface="Montserrat Light"/>
                <a:hlinkClick r:id="rId4"/>
              </a:rPr>
              <a:t>Erasmus+ Accreditation in VET</a:t>
            </a:r>
            <a:r>
              <a:rPr lang="en-US" dirty="0">
                <a:solidFill>
                  <a:srgbClr val="002060"/>
                </a:solidFill>
                <a:latin typeface="Montserrat Light"/>
              </a:rPr>
              <a:t> allowing our student and staff  to implement high quality mobility activities </a:t>
            </a:r>
          </a:p>
          <a:p>
            <a:pPr algn="just"/>
            <a:r>
              <a:rPr lang="en-US" dirty="0">
                <a:solidFill>
                  <a:srgbClr val="002060"/>
                </a:solidFill>
                <a:latin typeface="Montserrat Light"/>
              </a:rPr>
              <a:t>In regard to the Erasmus+ Program one of our main goals is </a:t>
            </a:r>
          </a:p>
          <a:p>
            <a:pPr algn="just"/>
            <a:r>
              <a:rPr lang="en-US" dirty="0">
                <a:solidFill>
                  <a:srgbClr val="002060"/>
                </a:solidFill>
                <a:latin typeface="Montserrat Light"/>
              </a:rPr>
              <a:t>providing our students with quality training placements abroad.</a:t>
            </a:r>
          </a:p>
          <a:p>
            <a:endParaRPr lang="es-E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952;p2"/>
          <p:cNvSpPr txBox="1">
            <a:spLocks/>
          </p:cNvSpPr>
          <p:nvPr/>
        </p:nvSpPr>
        <p:spPr>
          <a:xfrm>
            <a:off x="1459860" y="814558"/>
            <a:ext cx="5268900" cy="34158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1" dirty="0">
                <a:solidFill>
                  <a:schemeClr val="bg2">
                    <a:lumMod val="50000"/>
                  </a:schemeClr>
                </a:solidFill>
                <a:latin typeface="Montserrat Light"/>
                <a:ea typeface="Calibri" panose="020F0502020204030204" pitchFamily="34" charset="0"/>
                <a:cs typeface="Times New Roman" panose="02020603050405020304" pitchFamily="18" charset="0"/>
              </a:rPr>
              <a:t>ERASMUS+ IN IES CLARA DEL REY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chemeClr val="accent2"/>
              </a:buClr>
              <a:buSzPts val="2400"/>
              <a:buFont typeface="Arial"/>
              <a:buNone/>
              <a:tabLst/>
              <a:defRPr/>
            </a:pPr>
            <a:endPar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accent2"/>
              </a:buClr>
              <a:buSzPts val="2400"/>
              <a:buFont typeface="Arial"/>
              <a:buNone/>
              <a:tabLst/>
              <a:defRPr/>
            </a:pPr>
            <a:endPar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4" name="3 CuadroTexto"/>
          <p:cNvSpPr txBox="1"/>
          <p:nvPr/>
        </p:nvSpPr>
        <p:spPr>
          <a:xfrm>
            <a:off x="756744" y="1744718"/>
            <a:ext cx="5623035" cy="2893100"/>
          </a:xfrm>
          <a:prstGeom prst="rect">
            <a:avLst/>
          </a:prstGeom>
          <a:noFill/>
        </p:spPr>
        <p:txBody>
          <a:bodyPr wrap="square" rtlCol="0">
            <a:spAutoFit/>
          </a:bodyPr>
          <a:lstStyle/>
          <a:p>
            <a:pPr algn="just"/>
            <a:r>
              <a:rPr lang="en-US" dirty="0">
                <a:solidFill>
                  <a:srgbClr val="002060"/>
                </a:solidFill>
                <a:latin typeface="Montserrat Light"/>
              </a:rPr>
              <a:t>We have develop an internationalization plan to:</a:t>
            </a:r>
          </a:p>
          <a:p>
            <a:pPr algn="just"/>
            <a:endParaRPr lang="en-US" dirty="0">
              <a:solidFill>
                <a:srgbClr val="002060"/>
              </a:solidFill>
              <a:latin typeface="Montserrat Light"/>
            </a:endParaRPr>
          </a:p>
          <a:p>
            <a:pPr algn="just">
              <a:buFont typeface="Arial" pitchFamily="34" charset="0"/>
              <a:buChar char="•"/>
            </a:pPr>
            <a:r>
              <a:rPr lang="en-US" dirty="0">
                <a:solidFill>
                  <a:srgbClr val="002060"/>
                </a:solidFill>
                <a:latin typeface="Montserrat Light"/>
              </a:rPr>
              <a:t>Implement teachers and students´ educational </a:t>
            </a:r>
            <a:r>
              <a:rPr lang="en-US" dirty="0" err="1">
                <a:solidFill>
                  <a:srgbClr val="002060"/>
                </a:solidFill>
                <a:latin typeface="Montserrat Light"/>
              </a:rPr>
              <a:t>mobilities</a:t>
            </a:r>
            <a:r>
              <a:rPr lang="en-US" dirty="0">
                <a:solidFill>
                  <a:srgbClr val="002060"/>
                </a:solidFill>
                <a:latin typeface="Montserrat Light"/>
              </a:rPr>
              <a:t>, promoting inclusion and respecting the principles of equity.</a:t>
            </a:r>
          </a:p>
          <a:p>
            <a:pPr algn="just">
              <a:buFont typeface="Arial" pitchFamily="34" charset="0"/>
              <a:buChar char="•"/>
            </a:pPr>
            <a:r>
              <a:rPr lang="en-US" dirty="0">
                <a:solidFill>
                  <a:srgbClr val="002060"/>
                </a:solidFill>
                <a:latin typeface="Montserrat Light"/>
              </a:rPr>
              <a:t>Encourage our students to participate actively in European programs, as well as foster the feeling of "European citizens" through total immersion in the society of another European country and in the professional field of their studies in the destination country.</a:t>
            </a:r>
          </a:p>
          <a:p>
            <a:pPr algn="just">
              <a:buFont typeface="Arial" pitchFamily="34" charset="0"/>
              <a:buChar char="•"/>
            </a:pPr>
            <a:r>
              <a:rPr lang="en-US" dirty="0">
                <a:solidFill>
                  <a:srgbClr val="002060"/>
                </a:solidFill>
                <a:latin typeface="Montserrat Light"/>
              </a:rPr>
              <a:t>Improve the linguistic and communicative participants’ skills </a:t>
            </a:r>
          </a:p>
          <a:p>
            <a:pPr algn="just">
              <a:buFont typeface="Arial" pitchFamily="34" charset="0"/>
              <a:buChar char="•"/>
            </a:pPr>
            <a:r>
              <a:rPr lang="en-US" dirty="0">
                <a:solidFill>
                  <a:srgbClr val="002060"/>
                </a:solidFill>
                <a:latin typeface="Montserrat Light"/>
              </a:rPr>
              <a:t>Implement our College internationalization plan through cooperation actions with partners European Schools and companies to promote the learning of students and teachers, through quality agreements.</a:t>
            </a:r>
          </a:p>
          <a:p>
            <a:pPr algn="just"/>
            <a:endParaRPr lang="en-US" dirty="0" err="1">
              <a:solidFill>
                <a:srgbClr val="002060"/>
              </a:solidFill>
              <a:latin typeface="Montserrat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14704" y="1492469"/>
            <a:ext cx="5623035" cy="2246769"/>
          </a:xfrm>
          <a:prstGeom prst="rect">
            <a:avLst/>
          </a:prstGeom>
          <a:noFill/>
        </p:spPr>
        <p:txBody>
          <a:bodyPr wrap="square" rtlCol="0">
            <a:spAutoFit/>
          </a:bodyPr>
          <a:lstStyle/>
          <a:p>
            <a:pPr algn="just">
              <a:buFont typeface="Arial" pitchFamily="34" charset="0"/>
              <a:buChar char="•"/>
            </a:pPr>
            <a:r>
              <a:rPr lang="en-US" dirty="0">
                <a:solidFill>
                  <a:srgbClr val="002060"/>
                </a:solidFill>
                <a:latin typeface="Montserrat Light"/>
              </a:rPr>
              <a:t>Get a better knowledge for the students to integrate into the </a:t>
            </a:r>
            <a:r>
              <a:rPr lang="en-US" dirty="0" err="1">
                <a:solidFill>
                  <a:srgbClr val="002060"/>
                </a:solidFill>
                <a:latin typeface="Montserrat Light"/>
              </a:rPr>
              <a:t>labour</a:t>
            </a:r>
            <a:r>
              <a:rPr lang="en-US" dirty="0">
                <a:solidFill>
                  <a:srgbClr val="002060"/>
                </a:solidFill>
                <a:latin typeface="Montserrat Light"/>
              </a:rPr>
              <a:t> market</a:t>
            </a:r>
          </a:p>
          <a:p>
            <a:pPr algn="just">
              <a:buFont typeface="Arial" pitchFamily="34" charset="0"/>
              <a:buChar char="•"/>
            </a:pPr>
            <a:r>
              <a:rPr lang="en-US" dirty="0">
                <a:solidFill>
                  <a:srgbClr val="002060"/>
                </a:solidFill>
                <a:latin typeface="Montserrat Light"/>
              </a:rPr>
              <a:t>Facilitate  our students' a personal development such as the ability to adapt to new situations and self-confidence</a:t>
            </a:r>
          </a:p>
          <a:p>
            <a:endParaRPr lang="es-ES" dirty="0"/>
          </a:p>
          <a:p>
            <a:endParaRPr lang="es-ES" dirty="0"/>
          </a:p>
          <a:p>
            <a:r>
              <a:rPr lang="es-ES" dirty="0">
                <a:solidFill>
                  <a:srgbClr val="002060"/>
                </a:solidFill>
                <a:latin typeface="Montserrat Light"/>
              </a:rPr>
              <a:t>In </a:t>
            </a:r>
            <a:r>
              <a:rPr lang="es-ES" dirty="0" err="1">
                <a:solidFill>
                  <a:srgbClr val="002060"/>
                </a:solidFill>
                <a:latin typeface="Montserrat Light"/>
              </a:rPr>
              <a:t>order</a:t>
            </a:r>
            <a:r>
              <a:rPr lang="es-ES" dirty="0">
                <a:solidFill>
                  <a:srgbClr val="002060"/>
                </a:solidFill>
                <a:latin typeface="Montserrat Light"/>
              </a:rPr>
              <a:t> </a:t>
            </a:r>
            <a:r>
              <a:rPr lang="es-ES" dirty="0" err="1">
                <a:solidFill>
                  <a:srgbClr val="002060"/>
                </a:solidFill>
                <a:latin typeface="Montserrat Light"/>
              </a:rPr>
              <a:t>to</a:t>
            </a:r>
            <a:r>
              <a:rPr lang="es-ES" dirty="0">
                <a:solidFill>
                  <a:srgbClr val="002060"/>
                </a:solidFill>
                <a:latin typeface="Montserrat Light"/>
              </a:rPr>
              <a:t> </a:t>
            </a:r>
            <a:r>
              <a:rPr lang="es-ES" dirty="0" err="1">
                <a:solidFill>
                  <a:srgbClr val="002060"/>
                </a:solidFill>
                <a:latin typeface="Montserrat Light"/>
              </a:rPr>
              <a:t>achieve</a:t>
            </a:r>
            <a:r>
              <a:rPr lang="es-ES" dirty="0">
                <a:solidFill>
                  <a:srgbClr val="002060"/>
                </a:solidFill>
                <a:latin typeface="Montserrat Light"/>
              </a:rPr>
              <a:t> </a:t>
            </a:r>
            <a:r>
              <a:rPr lang="es-ES" dirty="0" err="1">
                <a:solidFill>
                  <a:srgbClr val="002060"/>
                </a:solidFill>
                <a:latin typeface="Montserrat Light"/>
              </a:rPr>
              <a:t>these</a:t>
            </a:r>
            <a:r>
              <a:rPr lang="es-ES" dirty="0">
                <a:solidFill>
                  <a:srgbClr val="002060"/>
                </a:solidFill>
                <a:latin typeface="Montserrat Light"/>
              </a:rPr>
              <a:t> </a:t>
            </a:r>
            <a:r>
              <a:rPr lang="es-ES" dirty="0" err="1">
                <a:solidFill>
                  <a:srgbClr val="002060"/>
                </a:solidFill>
                <a:latin typeface="Montserrat Light"/>
              </a:rPr>
              <a:t>objectives</a:t>
            </a:r>
            <a:r>
              <a:rPr lang="es-ES" dirty="0">
                <a:solidFill>
                  <a:srgbClr val="002060"/>
                </a:solidFill>
                <a:latin typeface="Montserrat Light"/>
              </a:rPr>
              <a:t>, </a:t>
            </a:r>
            <a:r>
              <a:rPr lang="es-ES" dirty="0" err="1">
                <a:solidFill>
                  <a:srgbClr val="002060"/>
                </a:solidFill>
                <a:latin typeface="Montserrat Light"/>
              </a:rPr>
              <a:t>we</a:t>
            </a:r>
            <a:r>
              <a:rPr lang="es-ES" dirty="0">
                <a:solidFill>
                  <a:srgbClr val="002060"/>
                </a:solidFill>
                <a:latin typeface="Montserrat Light"/>
              </a:rPr>
              <a:t> </a:t>
            </a:r>
            <a:r>
              <a:rPr lang="es-ES" dirty="0" err="1">
                <a:solidFill>
                  <a:srgbClr val="002060"/>
                </a:solidFill>
                <a:latin typeface="Montserrat Light"/>
              </a:rPr>
              <a:t>have</a:t>
            </a:r>
            <a:r>
              <a:rPr lang="es-ES" dirty="0">
                <a:solidFill>
                  <a:srgbClr val="002060"/>
                </a:solidFill>
                <a:latin typeface="Montserrat Light"/>
              </a:rPr>
              <a:t> </a:t>
            </a:r>
            <a:r>
              <a:rPr lang="es-ES" dirty="0" err="1">
                <a:solidFill>
                  <a:srgbClr val="002060"/>
                </a:solidFill>
                <a:latin typeface="Montserrat Light"/>
              </a:rPr>
              <a:t>implemented</a:t>
            </a:r>
            <a:r>
              <a:rPr lang="es-ES" dirty="0">
                <a:solidFill>
                  <a:srgbClr val="002060"/>
                </a:solidFill>
                <a:latin typeface="Montserrat Light"/>
              </a:rPr>
              <a:t> </a:t>
            </a:r>
            <a:r>
              <a:rPr lang="es-ES" dirty="0" err="1">
                <a:solidFill>
                  <a:srgbClr val="002060"/>
                </a:solidFill>
                <a:latin typeface="Montserrat Light"/>
              </a:rPr>
              <a:t>several</a:t>
            </a:r>
            <a:r>
              <a:rPr lang="es-ES" dirty="0">
                <a:solidFill>
                  <a:srgbClr val="002060"/>
                </a:solidFill>
                <a:latin typeface="Montserrat Light"/>
              </a:rPr>
              <a:t> Erasmus+ </a:t>
            </a:r>
            <a:r>
              <a:rPr lang="es-ES" dirty="0" err="1">
                <a:solidFill>
                  <a:srgbClr val="002060"/>
                </a:solidFill>
                <a:latin typeface="Montserrat Light"/>
              </a:rPr>
              <a:t>projects</a:t>
            </a:r>
            <a:r>
              <a:rPr lang="es-ES" dirty="0">
                <a:solidFill>
                  <a:srgbClr val="002060"/>
                </a:solidFill>
                <a:latin typeface="Montserrat Light"/>
              </a:rPr>
              <a:t>:</a:t>
            </a:r>
          </a:p>
          <a:p>
            <a:endParaRPr lang="es-ES" dirty="0">
              <a:solidFill>
                <a:srgbClr val="002060"/>
              </a:solidFill>
              <a:latin typeface="Montserrat Light"/>
            </a:endParaRPr>
          </a:p>
          <a:p>
            <a:endParaRPr lang="es-ES" dirty="0">
              <a:solidFill>
                <a:srgbClr val="002060"/>
              </a:solidFill>
              <a:latin typeface="Montserrat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35725" y="1355834"/>
            <a:ext cx="5665075" cy="3539430"/>
          </a:xfrm>
          <a:prstGeom prst="rect">
            <a:avLst/>
          </a:prstGeom>
          <a:noFill/>
        </p:spPr>
        <p:txBody>
          <a:bodyPr wrap="square" rtlCol="0">
            <a:spAutoFit/>
          </a:bodyPr>
          <a:lstStyle/>
          <a:p>
            <a:pPr algn="ctr">
              <a:buFont typeface="Arial" pitchFamily="34" charset="0"/>
              <a:buChar char="•"/>
            </a:pPr>
            <a:r>
              <a:rPr lang="es-ES" b="1" dirty="0">
                <a:solidFill>
                  <a:srgbClr val="3C6187"/>
                </a:solidFill>
                <a:latin typeface="Helvetica"/>
              </a:rPr>
              <a:t>Proyecto: 2022-1-ES01-KA122-VET-000079227</a:t>
            </a:r>
          </a:p>
          <a:p>
            <a:pPr algn="ctr">
              <a:buFont typeface="Arial" pitchFamily="34" charset="0"/>
              <a:buChar char="•"/>
            </a:pPr>
            <a:r>
              <a:rPr lang="es-ES" b="1" dirty="0">
                <a:solidFill>
                  <a:srgbClr val="3C6187"/>
                </a:solidFill>
                <a:latin typeface="Helvetica"/>
              </a:rPr>
              <a:t>Proyecto: 2022-1-ES01-KA131-HED-000057325</a:t>
            </a:r>
          </a:p>
          <a:p>
            <a:pPr algn="ctr">
              <a:buFont typeface="Arial" pitchFamily="34" charset="0"/>
              <a:buChar char="•"/>
            </a:pPr>
            <a:r>
              <a:rPr lang="es-ES" b="1" dirty="0">
                <a:solidFill>
                  <a:srgbClr val="3C6187"/>
                </a:solidFill>
                <a:latin typeface="Helvetica"/>
              </a:rPr>
              <a:t>Proyecto: 2022-1-ES01-KA131-HED-000057325</a:t>
            </a:r>
          </a:p>
          <a:p>
            <a:pPr algn="ctr">
              <a:buFont typeface="Arial" pitchFamily="34" charset="0"/>
              <a:buChar char="•"/>
            </a:pPr>
            <a:r>
              <a:rPr lang="es-ES" b="1" dirty="0">
                <a:solidFill>
                  <a:srgbClr val="3C6187"/>
                </a:solidFill>
                <a:latin typeface="Helvetica"/>
              </a:rPr>
              <a:t>Proyecto: 2023-1-ES01-KA121-VET-000125730</a:t>
            </a:r>
          </a:p>
          <a:p>
            <a:pPr algn="ctr">
              <a:buFont typeface="Arial" pitchFamily="34" charset="0"/>
              <a:buChar char="•"/>
            </a:pPr>
            <a:r>
              <a:rPr lang="es-ES" b="1" dirty="0">
                <a:solidFill>
                  <a:srgbClr val="3C6187"/>
                </a:solidFill>
                <a:latin typeface="Helvetica"/>
              </a:rPr>
              <a:t>Proyecto: 2023-1-ES01-KA131-HED-000125788</a:t>
            </a:r>
          </a:p>
          <a:p>
            <a:pPr algn="ctr">
              <a:buFont typeface="Arial" pitchFamily="34" charset="0"/>
              <a:buChar char="•"/>
            </a:pPr>
            <a:endParaRPr lang="es-ES" b="1" dirty="0">
              <a:solidFill>
                <a:srgbClr val="3C6187"/>
              </a:solidFill>
              <a:latin typeface="Helvetica"/>
            </a:endParaRPr>
          </a:p>
          <a:p>
            <a:pPr algn="ctr">
              <a:buFont typeface="Arial" pitchFamily="34" charset="0"/>
              <a:buChar char="•"/>
            </a:pPr>
            <a:endParaRPr lang="es-ES" b="1" dirty="0">
              <a:solidFill>
                <a:srgbClr val="3C6187"/>
              </a:solidFill>
              <a:latin typeface="Helvetica"/>
            </a:endParaRPr>
          </a:p>
          <a:p>
            <a:pPr algn="ctr">
              <a:buFont typeface="Arial" pitchFamily="34" charset="0"/>
              <a:buChar char="•"/>
            </a:pPr>
            <a:r>
              <a:rPr lang="es-ES" b="1" dirty="0">
                <a:solidFill>
                  <a:srgbClr val="3C6187"/>
                </a:solidFill>
                <a:latin typeface="Helvetica"/>
              </a:rPr>
              <a:t>DIGIT: 2021-1-DE02-KA220-VET-000034657</a:t>
            </a:r>
            <a:br>
              <a:rPr lang="es-ES" b="1" dirty="0">
                <a:solidFill>
                  <a:srgbClr val="3C6187"/>
                </a:solidFill>
                <a:latin typeface="Helvetica"/>
              </a:rPr>
            </a:br>
            <a:endParaRPr lang="es-ES" b="1" dirty="0">
              <a:solidFill>
                <a:srgbClr val="3C6187"/>
              </a:solidFill>
              <a:latin typeface="Helvetica"/>
            </a:endParaRPr>
          </a:p>
          <a:p>
            <a:pPr algn="ctr">
              <a:buFont typeface="Arial" pitchFamily="34" charset="0"/>
              <a:buChar char="•"/>
            </a:pPr>
            <a:endParaRPr lang="es-ES" b="1" dirty="0">
              <a:solidFill>
                <a:srgbClr val="3C6187"/>
              </a:solidFill>
              <a:latin typeface="Helvetica"/>
            </a:endParaRPr>
          </a:p>
          <a:p>
            <a:pPr algn="ctr"/>
            <a:endParaRPr lang="es-ES" b="1" dirty="0">
              <a:solidFill>
                <a:srgbClr val="3C6187"/>
              </a:solidFill>
              <a:latin typeface="Helvetica"/>
            </a:endParaRPr>
          </a:p>
          <a:p>
            <a:pPr algn="ctr"/>
            <a:endParaRPr lang="es-ES" b="1" dirty="0">
              <a:solidFill>
                <a:srgbClr val="3C6187"/>
              </a:solidFill>
              <a:latin typeface="Helvetica"/>
            </a:endParaRPr>
          </a:p>
          <a:p>
            <a:pPr algn="ctr"/>
            <a:endParaRPr lang="es-ES" b="1" dirty="0">
              <a:solidFill>
                <a:srgbClr val="3C6187"/>
              </a:solidFill>
              <a:latin typeface="Helvetica"/>
            </a:endParaRPr>
          </a:p>
          <a:p>
            <a:pPr algn="ctr"/>
            <a:endParaRPr lang="es-ES" b="1" dirty="0">
              <a:solidFill>
                <a:srgbClr val="3C6187"/>
              </a:solidFill>
              <a:latin typeface="Helvetica"/>
            </a:endParaRPr>
          </a:p>
          <a:p>
            <a:pPr algn="ctr"/>
            <a:endParaRPr lang="es-ES" b="1" dirty="0">
              <a:solidFill>
                <a:srgbClr val="3C6187"/>
              </a:solidFill>
              <a:latin typeface="Helvetica"/>
            </a:endParaRPr>
          </a:p>
          <a:p>
            <a:endParaRPr lang="es-ES" dirty="0">
              <a:solidFill>
                <a:srgbClr val="002060"/>
              </a:solidFill>
              <a:latin typeface="Montserrat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952;p2"/>
          <p:cNvSpPr txBox="1">
            <a:spLocks/>
          </p:cNvSpPr>
          <p:nvPr/>
        </p:nvSpPr>
        <p:spPr>
          <a:xfrm>
            <a:off x="1375778" y="299552"/>
            <a:ext cx="5268900" cy="34158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dirty="0">
                <a:solidFill>
                  <a:schemeClr val="bg2"/>
                </a:solidFill>
                <a:latin typeface="Montserrat Light"/>
                <a:ea typeface="Calibri" panose="020F0502020204030204" pitchFamily="34" charset="0"/>
                <a:cs typeface="Times New Roman" panose="02020603050405020304" pitchFamily="18" charset="0"/>
              </a:rPr>
              <a:t>WHAT DIGIT PROJECT MEANS: PROJECT PRESENTATION</a:t>
            </a: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chemeClr val="bg2">
                  <a:lumMod val="50000"/>
                </a:schemeClr>
              </a:solidFill>
              <a:effectLst/>
              <a:uLnTx/>
              <a:uFillTx/>
              <a:latin typeface="Montserrat Ligh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chemeClr val="accent2"/>
              </a:buClr>
              <a:buSzPts val="2400"/>
              <a:buFont typeface="Arial"/>
              <a:buNone/>
              <a:tabLst/>
              <a:defRPr/>
            </a:pPr>
            <a:endPar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accent2"/>
              </a:buClr>
              <a:buSzPts val="2400"/>
              <a:buFont typeface="Arial"/>
              <a:buNone/>
              <a:tabLst/>
              <a:defRPr/>
            </a:pPr>
            <a:endPar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4" name="3 CuadroTexto"/>
          <p:cNvSpPr txBox="1"/>
          <p:nvPr/>
        </p:nvSpPr>
        <p:spPr>
          <a:xfrm>
            <a:off x="704193" y="1849821"/>
            <a:ext cx="5623035" cy="2677656"/>
          </a:xfrm>
          <a:prstGeom prst="rect">
            <a:avLst/>
          </a:prstGeom>
          <a:noFill/>
        </p:spPr>
        <p:txBody>
          <a:bodyPr wrap="square" rtlCol="0">
            <a:spAutoFit/>
          </a:bodyPr>
          <a:lstStyle/>
          <a:p>
            <a:pPr lvl="0" algn="ctr">
              <a:buFont typeface="Arial" pitchFamily="34" charset="0"/>
              <a:buChar char="•"/>
              <a:defRPr/>
            </a:pPr>
            <a:r>
              <a:rPr lang="en-US" b="1" dirty="0">
                <a:solidFill>
                  <a:srgbClr val="3C6187"/>
                </a:solidFill>
                <a:latin typeface="Helvetica"/>
              </a:rPr>
              <a:t>Key Action: Cooperation among </a:t>
            </a:r>
            <a:r>
              <a:rPr lang="en-US" b="1" dirty="0" err="1">
                <a:solidFill>
                  <a:srgbClr val="3C6187"/>
                </a:solidFill>
                <a:latin typeface="Helvetica"/>
              </a:rPr>
              <a:t>organisations</a:t>
            </a:r>
            <a:r>
              <a:rPr lang="en-US" b="1" dirty="0">
                <a:solidFill>
                  <a:srgbClr val="3C6187"/>
                </a:solidFill>
                <a:latin typeface="Helvetica"/>
              </a:rPr>
              <a:t> and institutions:</a:t>
            </a:r>
          </a:p>
          <a:p>
            <a:pPr lvl="0" algn="ctr">
              <a:buFont typeface="Arial" pitchFamily="34" charset="0"/>
              <a:buChar char="•"/>
              <a:defRPr/>
            </a:pPr>
            <a:endParaRPr lang="en-US" b="1" dirty="0">
              <a:solidFill>
                <a:srgbClr val="3C6187"/>
              </a:solidFill>
              <a:latin typeface="Helvetica"/>
            </a:endParaRPr>
          </a:p>
          <a:p>
            <a:pPr lvl="0" algn="ctr">
              <a:buFont typeface="Arial" pitchFamily="34" charset="0"/>
              <a:buChar char="•"/>
              <a:defRPr/>
            </a:pPr>
            <a:r>
              <a:rPr lang="en-US" b="1" dirty="0">
                <a:solidFill>
                  <a:srgbClr val="3C6187"/>
                </a:solidFill>
                <a:latin typeface="Helvetica"/>
              </a:rPr>
              <a:t>DEUITALIENISCHE HANDELSKAMMER FÜR TSCHLAND E.V. (ITKAM),</a:t>
            </a:r>
          </a:p>
          <a:p>
            <a:pPr lvl="0" algn="ctr">
              <a:buFont typeface="Arial" pitchFamily="34" charset="0"/>
              <a:buChar char="•"/>
              <a:defRPr/>
            </a:pPr>
            <a:r>
              <a:rPr lang="en-US" b="1" dirty="0">
                <a:solidFill>
                  <a:srgbClr val="3C6187"/>
                </a:solidFill>
                <a:latin typeface="Helvetica"/>
              </a:rPr>
              <a:t>PLATAFORMA REPRESETATIVA ESTATAL DE DISCAPACITADOS FISICOS ASOCIACION (PREDIF)</a:t>
            </a:r>
          </a:p>
          <a:p>
            <a:pPr lvl="0" algn="ctr">
              <a:buFont typeface="Arial" pitchFamily="34" charset="0"/>
              <a:buChar char="•"/>
              <a:defRPr/>
            </a:pPr>
            <a:r>
              <a:rPr lang="en-US" b="1" dirty="0">
                <a:solidFill>
                  <a:srgbClr val="3C6187"/>
                </a:solidFill>
                <a:latin typeface="Helvetica"/>
              </a:rPr>
              <a:t>BERUFSSCHULE FÜR DEN </a:t>
            </a:r>
            <a:r>
              <a:rPr lang="en-US" b="1" dirty="0" err="1">
                <a:solidFill>
                  <a:srgbClr val="3C6187"/>
                </a:solidFill>
                <a:latin typeface="Helvetica"/>
              </a:rPr>
              <a:t>GROßHANDEL</a:t>
            </a:r>
            <a:r>
              <a:rPr lang="en-US" b="1" dirty="0">
                <a:solidFill>
                  <a:srgbClr val="3C6187"/>
                </a:solidFill>
                <a:latin typeface="Helvetica"/>
              </a:rPr>
              <a:t>, </a:t>
            </a:r>
            <a:r>
              <a:rPr lang="en-US" b="1" dirty="0" err="1">
                <a:solidFill>
                  <a:srgbClr val="3C6187"/>
                </a:solidFill>
                <a:latin typeface="Helvetica"/>
              </a:rPr>
              <a:t>AUßENHANDEL</a:t>
            </a:r>
            <a:r>
              <a:rPr lang="en-US" b="1" dirty="0">
                <a:solidFill>
                  <a:srgbClr val="3C6187"/>
                </a:solidFill>
                <a:latin typeface="Helvetica"/>
              </a:rPr>
              <a:t> UND VERKEHR (BSGAV)</a:t>
            </a:r>
          </a:p>
          <a:p>
            <a:pPr lvl="0" algn="ctr">
              <a:buFont typeface="Arial" pitchFamily="34" charset="0"/>
              <a:buChar char="•"/>
              <a:defRPr/>
            </a:pPr>
            <a:r>
              <a:rPr lang="en-US" b="1" dirty="0">
                <a:solidFill>
                  <a:srgbClr val="3C6187"/>
                </a:solidFill>
                <a:latin typeface="Helvetica"/>
              </a:rPr>
              <a:t>LYCÉE RAIMOND NAVES (LRN)</a:t>
            </a:r>
          </a:p>
          <a:p>
            <a:pPr lvl="0" algn="ctr">
              <a:buFont typeface="Arial" pitchFamily="34" charset="0"/>
              <a:buChar char="•"/>
              <a:defRPr/>
            </a:pPr>
            <a:r>
              <a:rPr lang="en-US" b="1" dirty="0">
                <a:solidFill>
                  <a:srgbClr val="3C6187"/>
                </a:solidFill>
                <a:latin typeface="Helvetica"/>
              </a:rPr>
              <a:t>IES CLARA DEL REY (ICR)</a:t>
            </a:r>
          </a:p>
          <a:p>
            <a:pPr lvl="0" algn="ctr">
              <a:buFont typeface="Arial" pitchFamily="34" charset="0"/>
              <a:buChar char="•"/>
              <a:defRPr/>
            </a:pPr>
            <a:r>
              <a:rPr lang="en-US" b="1" dirty="0">
                <a:solidFill>
                  <a:srgbClr val="3C6187"/>
                </a:solidFill>
                <a:latin typeface="Helvetica"/>
              </a:rPr>
              <a:t>F6S NETWORK IRELAND LIMITED (F6S)</a:t>
            </a:r>
          </a:p>
          <a:p>
            <a:pPr lvl="0" algn="ctr">
              <a:defRPr/>
            </a:pPr>
            <a:endParaRPr lang="en-US" b="1" dirty="0">
              <a:solidFill>
                <a:srgbClr val="3C6187"/>
              </a:solidFill>
              <a:latin typeface="Helvetica"/>
            </a:endParaRPr>
          </a:p>
        </p:txBody>
      </p:sp>
    </p:spTree>
  </p:cSld>
  <p:clrMapOvr>
    <a:masterClrMapping/>
  </p:clrMapOvr>
</p:sld>
</file>

<file path=ppt/theme/theme1.xml><?xml version="1.0" encoding="utf-8"?>
<a:theme xmlns:a="http://schemas.openxmlformats.org/drawingml/2006/main" name="2_Front slide">
  <a:themeElements>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ront slide">
  <a:themeElements>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ront slide">
  <a:themeElements>
    <a:clrScheme name="Custom 347">
      <a:dk1>
        <a:srgbClr val="003B55"/>
      </a:dk1>
      <a:lt1>
        <a:srgbClr val="FFFFFF"/>
      </a:lt1>
      <a:dk2>
        <a:srgbClr val="0B87A1"/>
      </a:dk2>
      <a:lt2>
        <a:srgbClr val="EEF1EE"/>
      </a:lt2>
      <a:accent1>
        <a:srgbClr val="D3EBD5"/>
      </a:accent1>
      <a:accent2>
        <a:srgbClr val="80BFB7"/>
      </a:accent2>
      <a:accent3>
        <a:srgbClr val="0B87A1"/>
      </a:accent3>
      <a:accent4>
        <a:srgbClr val="01597F"/>
      </a:accent4>
      <a:accent5>
        <a:srgbClr val="003B55"/>
      </a:accent5>
      <a:accent6>
        <a:srgbClr val="001120"/>
      </a:accent6>
      <a:hlink>
        <a:srgbClr val="01597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TotalTime>
  <Words>1060</Words>
  <Application>Microsoft Office PowerPoint</Application>
  <PresentationFormat>Presentación en pantalla (16:9)</PresentationFormat>
  <Paragraphs>238</Paragraphs>
  <Slides>27</Slides>
  <Notes>7</Notes>
  <HiddenSlides>0</HiddenSlides>
  <MMClips>0</MMClips>
  <ScaleCrop>false</ScaleCrop>
  <HeadingPairs>
    <vt:vector size="6" baseType="variant">
      <vt:variant>
        <vt:lpstr>Fuentes usadas</vt:lpstr>
      </vt:variant>
      <vt:variant>
        <vt:i4>6</vt:i4>
      </vt:variant>
      <vt:variant>
        <vt:lpstr>Tema</vt:lpstr>
      </vt:variant>
      <vt:variant>
        <vt:i4>3</vt:i4>
      </vt:variant>
      <vt:variant>
        <vt:lpstr>Títulos de diapositiva</vt:lpstr>
      </vt:variant>
      <vt:variant>
        <vt:i4>27</vt:i4>
      </vt:variant>
    </vt:vector>
  </HeadingPairs>
  <TitlesOfParts>
    <vt:vector size="36" baseType="lpstr">
      <vt:lpstr>Helvetica</vt:lpstr>
      <vt:lpstr>Symbol</vt:lpstr>
      <vt:lpstr>Arial</vt:lpstr>
      <vt:lpstr>Calibri</vt:lpstr>
      <vt:lpstr>Montserrat Light</vt:lpstr>
      <vt:lpstr>Courier New</vt:lpstr>
      <vt:lpstr>2_Front slide</vt:lpstr>
      <vt:lpstr>1_Front slide</vt:lpstr>
      <vt:lpstr>Front slide</vt:lpstr>
      <vt:lpstr>IES CLARA DEL REY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Transnational Project Meeting MADRID</vt:lpstr>
      <vt:lpstr>  Thursday 22nd  September 2022</vt:lpstr>
      <vt:lpstr>Presentación de PowerPoint</vt:lpstr>
      <vt:lpstr>  Thursday 22nd September2022</vt:lpstr>
      <vt:lpstr>  Friday 23rd September 2022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IES CLARA DEL REY</dc:title>
  <dc:creator>CORRALIZA ZAMORANO, M. PILAR</dc:creator>
  <cp:lastModifiedBy>Aula Ateca</cp:lastModifiedBy>
  <cp:revision>21</cp:revision>
  <dcterms:modified xsi:type="dcterms:W3CDTF">2023-12-20T08:06:02Z</dcterms:modified>
</cp:coreProperties>
</file>